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83ab037e424b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9648ccf1b64bf7"/>
  </p:sldMasterIdLst>
  <p:sldIdLst>
    <p:sldId xmlns:r="http://schemas.openxmlformats.org/officeDocument/2006/relationships" id="256" r:id="Rff4a09e312c440c1"/>
    <p:sldId xmlns:r="http://schemas.openxmlformats.org/officeDocument/2006/relationships" id="257" r:id="R10cfbc7c4d0f4f20"/>
    <p:sldId xmlns:r="http://schemas.openxmlformats.org/officeDocument/2006/relationships" id="258" r:id="R6b8066b5ca284846"/>
    <p:sldId xmlns:r="http://schemas.openxmlformats.org/officeDocument/2006/relationships" id="259" r:id="Ra22108530e9a40dd"/>
    <p:sldId xmlns:r="http://schemas.openxmlformats.org/officeDocument/2006/relationships" id="260" r:id="R397b5cb1fdbb4550"/>
    <p:sldId xmlns:r="http://schemas.openxmlformats.org/officeDocument/2006/relationships" id="261" r:id="Rcd2e13d2c41e41f8"/>
    <p:sldId xmlns:r="http://schemas.openxmlformats.org/officeDocument/2006/relationships" id="262" r:id="Rdd475cdcbf4e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9648ccf1b64bf7" /><Relationship Type="http://schemas.openxmlformats.org/officeDocument/2006/relationships/slide" Target="/ppt/slides/slide1.xml" Id="Rff4a09e312c440c1" /><Relationship Type="http://schemas.openxmlformats.org/officeDocument/2006/relationships/slide" Target="/ppt/slides/slide2.xml" Id="R10cfbc7c4d0f4f20" /><Relationship Type="http://schemas.openxmlformats.org/officeDocument/2006/relationships/slide" Target="/ppt/slides/slide3.xml" Id="R6b8066b5ca284846" /><Relationship Type="http://schemas.openxmlformats.org/officeDocument/2006/relationships/slide" Target="/ppt/slides/slide4.xml" Id="Ra22108530e9a40dd" /><Relationship Type="http://schemas.openxmlformats.org/officeDocument/2006/relationships/slide" Target="/ppt/slides/slide5.xml" Id="R397b5cb1fdbb4550" /><Relationship Type="http://schemas.openxmlformats.org/officeDocument/2006/relationships/slide" Target="/ppt/slides/slide6.xml" Id="Rcd2e13d2c41e41f8" /><Relationship Type="http://schemas.openxmlformats.org/officeDocument/2006/relationships/slide" Target="/ppt/slides/slide7.xml" Id="Rdd475cdcbf4e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76fe67134e4c4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ac5ac158f4652" /><Relationship Type="http://schemas.openxmlformats.org/officeDocument/2006/relationships/theme" Target="/ppt/slideMasters/theme/theme1.xml" Id="R7d99b9179c2b47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ac5ac158f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6489d2b5643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3ccef01c549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e149f365442e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ff88f4583244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c49c6f932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f5fc55ad941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7c6c81ba642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VALNESFJORD KATTEHOTELL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VALNESFJORD KATTEHOTELL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VALNESFJORD KATTEHOTELL AS ble etablert [år] og holder til i Valnesfjord.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VALNESFJORD KATTEHOTELL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VALNESFJORD KATTEHOTELL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VALNESFJORD KATTEHOTELL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717 389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189 089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VALNESFJORD KATTEHOTELL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HELLSTRÖM KRISTIAN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VALNESFJORD KATTEHOTELL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Stemlandveien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8215 Valnesfjord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923 405 682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VALNESFJORD KATTEHOTELL AS</a:t>
            </a:r>
          </a:p>
        </p:txBody>
      </p:sp>
    </p:spTree>
  </p:cSld>
  <p:clrMapOvr>
    <a:masterClrMapping xmlns:a="http://schemas.openxmlformats.org/drawingml/2006/main"/>
  </p:clrMapOvr>
</p:sld>
</file>