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10a1ff62d4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8cd0625b6148e1"/>
  </p:sldMasterIdLst>
  <p:sldIdLst>
    <p:sldId xmlns:r="http://schemas.openxmlformats.org/officeDocument/2006/relationships" id="256" r:id="Rcbac1448c17c49fe"/>
    <p:sldId xmlns:r="http://schemas.openxmlformats.org/officeDocument/2006/relationships" id="257" r:id="Raca0899421974f26"/>
    <p:sldId xmlns:r="http://schemas.openxmlformats.org/officeDocument/2006/relationships" id="258" r:id="Rbaa0ad2965c84a4d"/>
    <p:sldId xmlns:r="http://schemas.openxmlformats.org/officeDocument/2006/relationships" id="259" r:id="R0ee7f180ff274095"/>
    <p:sldId xmlns:r="http://schemas.openxmlformats.org/officeDocument/2006/relationships" id="260" r:id="R324885b438094146"/>
    <p:sldId xmlns:r="http://schemas.openxmlformats.org/officeDocument/2006/relationships" id="261" r:id="R2663779968ad40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8cd0625b6148e1" /><Relationship Type="http://schemas.openxmlformats.org/officeDocument/2006/relationships/slide" Target="/ppt/slides/slide1.xml" Id="Rcbac1448c17c49fe" /><Relationship Type="http://schemas.openxmlformats.org/officeDocument/2006/relationships/slide" Target="/ppt/slides/slide2.xml" Id="Raca0899421974f26" /><Relationship Type="http://schemas.openxmlformats.org/officeDocument/2006/relationships/slide" Target="/ppt/slides/slide3.xml" Id="Rbaa0ad2965c84a4d" /><Relationship Type="http://schemas.openxmlformats.org/officeDocument/2006/relationships/slide" Target="/ppt/slides/slide4.xml" Id="R0ee7f180ff274095" /><Relationship Type="http://schemas.openxmlformats.org/officeDocument/2006/relationships/slide" Target="/ppt/slides/slide5.xml" Id="R324885b438094146" /><Relationship Type="http://schemas.openxmlformats.org/officeDocument/2006/relationships/slide" Target="/ppt/slides/slide6.xml" Id="R2663779968ad40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35e3ed89db4e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8c84d8369540f8" /><Relationship Type="http://schemas.openxmlformats.org/officeDocument/2006/relationships/theme" Target="/ppt/slideMasters/theme/theme1.xml" Id="R9a6cda3869354d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8c84d8369540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f246e17638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b6dd321154e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b70992e748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0bb74cefd4e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65729e24741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288bb81084e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HASL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HALLVARD LØBERG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Hoeggvegen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923 401 830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HASL HOLDING AS</a:t>
            </a:r>
          </a:p>
        </p:txBody>
      </p:sp>
    </p:spTree>
  </p:cSld>
  <p:clrMapOvr>
    <a:masterClrMapping xmlns:a="http://schemas.openxmlformats.org/drawingml/2006/main"/>
  </p:clrMapOvr>
</p:sld>
</file>