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cec1048e40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1afeaee6f64b74"/>
  </p:sldMasterIdLst>
  <p:sldIdLst>
    <p:sldId xmlns:r="http://schemas.openxmlformats.org/officeDocument/2006/relationships" id="256" r:id="R76e645147eec4921"/>
    <p:sldId xmlns:r="http://schemas.openxmlformats.org/officeDocument/2006/relationships" id="257" r:id="R7932514ef9044c08"/>
    <p:sldId xmlns:r="http://schemas.openxmlformats.org/officeDocument/2006/relationships" id="258" r:id="R34a642dfddaa4440"/>
    <p:sldId xmlns:r="http://schemas.openxmlformats.org/officeDocument/2006/relationships" id="259" r:id="Ra794250e12184e69"/>
    <p:sldId xmlns:r="http://schemas.openxmlformats.org/officeDocument/2006/relationships" id="260" r:id="R759aac66e99448a2"/>
    <p:sldId xmlns:r="http://schemas.openxmlformats.org/officeDocument/2006/relationships" id="261" r:id="Re2c0509a8869480a"/>
    <p:sldId xmlns:r="http://schemas.openxmlformats.org/officeDocument/2006/relationships" id="262" r:id="R8cb32853b90f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1afeaee6f64b74" /><Relationship Type="http://schemas.openxmlformats.org/officeDocument/2006/relationships/slide" Target="/ppt/slides/slide1.xml" Id="R76e645147eec4921" /><Relationship Type="http://schemas.openxmlformats.org/officeDocument/2006/relationships/slide" Target="/ppt/slides/slide2.xml" Id="R7932514ef9044c08" /><Relationship Type="http://schemas.openxmlformats.org/officeDocument/2006/relationships/slide" Target="/ppt/slides/slide3.xml" Id="R34a642dfddaa4440" /><Relationship Type="http://schemas.openxmlformats.org/officeDocument/2006/relationships/slide" Target="/ppt/slides/slide4.xml" Id="Ra794250e12184e69" /><Relationship Type="http://schemas.openxmlformats.org/officeDocument/2006/relationships/slide" Target="/ppt/slides/slide5.xml" Id="R759aac66e99448a2" /><Relationship Type="http://schemas.openxmlformats.org/officeDocument/2006/relationships/slide" Target="/ppt/slides/slide6.xml" Id="Re2c0509a8869480a" /><Relationship Type="http://schemas.openxmlformats.org/officeDocument/2006/relationships/slide" Target="/ppt/slides/slide7.xml" Id="R8cb32853b90f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eef9134b004e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dfddec44043dd" /><Relationship Type="http://schemas.openxmlformats.org/officeDocument/2006/relationships/theme" Target="/ppt/slideMasters/theme/theme1.xml" Id="Rbf126e3d033749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9dfddec44043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a4f1c148847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97c3357f54d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7bd8fe288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1b6e6d1a24d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d478431c7645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dd48d7fdff41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7e2f35c1842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546 221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6 236 262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6 414 946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 SEBASTIAN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Sebastian Roll, Bolignummer H0102, Sandgata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923 401 679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ROLL HOLDING AS</a:t>
            </a:r>
          </a:p>
        </p:txBody>
      </p:sp>
    </p:spTree>
  </p:cSld>
  <p:clrMapOvr>
    <a:masterClrMapping xmlns:a="http://schemas.openxmlformats.org/drawingml/2006/main"/>
  </p:clrMapOvr>
</p:sld>
</file>