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ab5d168b1745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6a8771e6044799"/>
  </p:sldMasterIdLst>
  <p:sldIdLst>
    <p:sldId xmlns:r="http://schemas.openxmlformats.org/officeDocument/2006/relationships" id="256" r:id="Rcfb367815f034b04"/>
    <p:sldId xmlns:r="http://schemas.openxmlformats.org/officeDocument/2006/relationships" id="257" r:id="R1672ac319fd34ee8"/>
    <p:sldId xmlns:r="http://schemas.openxmlformats.org/officeDocument/2006/relationships" id="258" r:id="Rbe96f7b14ed74dcc"/>
    <p:sldId xmlns:r="http://schemas.openxmlformats.org/officeDocument/2006/relationships" id="259" r:id="Rb7ce34d9978c40de"/>
    <p:sldId xmlns:r="http://schemas.openxmlformats.org/officeDocument/2006/relationships" id="260" r:id="R8b38e38995e24ca0"/>
    <p:sldId xmlns:r="http://schemas.openxmlformats.org/officeDocument/2006/relationships" id="261" r:id="R4415a097e008401a"/>
    <p:sldId xmlns:r="http://schemas.openxmlformats.org/officeDocument/2006/relationships" id="262" r:id="R73da048c031e48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6a8771e6044799" /><Relationship Type="http://schemas.openxmlformats.org/officeDocument/2006/relationships/slide" Target="/ppt/slides/slide1.xml" Id="Rcfb367815f034b04" /><Relationship Type="http://schemas.openxmlformats.org/officeDocument/2006/relationships/slide" Target="/ppt/slides/slide2.xml" Id="R1672ac319fd34ee8" /><Relationship Type="http://schemas.openxmlformats.org/officeDocument/2006/relationships/slide" Target="/ppt/slides/slide3.xml" Id="Rbe96f7b14ed74dcc" /><Relationship Type="http://schemas.openxmlformats.org/officeDocument/2006/relationships/slide" Target="/ppt/slides/slide4.xml" Id="Rb7ce34d9978c40de" /><Relationship Type="http://schemas.openxmlformats.org/officeDocument/2006/relationships/slide" Target="/ppt/slides/slide5.xml" Id="R8b38e38995e24ca0" /><Relationship Type="http://schemas.openxmlformats.org/officeDocument/2006/relationships/slide" Target="/ppt/slides/slide6.xml" Id="R4415a097e008401a" /><Relationship Type="http://schemas.openxmlformats.org/officeDocument/2006/relationships/slide" Target="/ppt/slides/slide7.xml" Id="R73da048c031e48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099a89284e4e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06d60e3eb4382" /><Relationship Type="http://schemas.openxmlformats.org/officeDocument/2006/relationships/theme" Target="/ppt/slideMasters/theme/theme1.xml" Id="R784889219cb44f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206d60e3eb43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72cd2bbd74b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c5076350348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7bd5a006644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8693257034c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73d26cf7544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2447ade354f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6ffc46ee646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KVM INVEST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−125 380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−125 161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1 091 859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MEDLIE KETIL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Skogmorabben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2053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923 400 621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KVM INVEST AS</a:t>
            </a:r>
          </a:p>
        </p:txBody>
      </p:sp>
    </p:spTree>
  </p:cSld>
  <p:clrMapOvr>
    <a:masterClrMapping xmlns:a="http://schemas.openxmlformats.org/drawingml/2006/main"/>
  </p:clrMapOvr>
</p:sld>
</file>