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c9ba169b1ac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559d104ecf4ff4"/>
  </p:sldMasterIdLst>
  <p:sldIdLst>
    <p:sldId xmlns:r="http://schemas.openxmlformats.org/officeDocument/2006/relationships" id="256" r:id="R99db8470056c40c0"/>
    <p:sldId xmlns:r="http://schemas.openxmlformats.org/officeDocument/2006/relationships" id="257" r:id="R8a1e813bb16a4aa6"/>
    <p:sldId xmlns:r="http://schemas.openxmlformats.org/officeDocument/2006/relationships" id="258" r:id="Rcba3b52b89f14ca1"/>
    <p:sldId xmlns:r="http://schemas.openxmlformats.org/officeDocument/2006/relationships" id="259" r:id="Re633b10bc38b49ce"/>
    <p:sldId xmlns:r="http://schemas.openxmlformats.org/officeDocument/2006/relationships" id="260" r:id="R0513f376609c44ae"/>
    <p:sldId xmlns:r="http://schemas.openxmlformats.org/officeDocument/2006/relationships" id="261" r:id="R1daf3360f9db46f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559d104ecf4ff4" /><Relationship Type="http://schemas.openxmlformats.org/officeDocument/2006/relationships/slide" Target="/ppt/slides/slide1.xml" Id="R99db8470056c40c0" /><Relationship Type="http://schemas.openxmlformats.org/officeDocument/2006/relationships/slide" Target="/ppt/slides/slide2.xml" Id="R8a1e813bb16a4aa6" /><Relationship Type="http://schemas.openxmlformats.org/officeDocument/2006/relationships/slide" Target="/ppt/slides/slide3.xml" Id="Rcba3b52b89f14ca1" /><Relationship Type="http://schemas.openxmlformats.org/officeDocument/2006/relationships/slide" Target="/ppt/slides/slide4.xml" Id="Re633b10bc38b49ce" /><Relationship Type="http://schemas.openxmlformats.org/officeDocument/2006/relationships/slide" Target="/ppt/slides/slide5.xml" Id="R0513f376609c44ae" /><Relationship Type="http://schemas.openxmlformats.org/officeDocument/2006/relationships/slide" Target="/ppt/slides/slide6.xml" Id="R1daf3360f9db46f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6e80b506eb46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a8fa09059b4b9a" /><Relationship Type="http://schemas.openxmlformats.org/officeDocument/2006/relationships/theme" Target="/ppt/slideMasters/theme/theme1.xml" Id="Rd2066395aa264c1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a8fa09059b4b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bd6c7217db464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6bb0830e1643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80c034ffd940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190d173c4f44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5b09cc1eac43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4fc1b2d8d40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ASKER ENTREPRENØREN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ASKER ENTREPRENØREN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ANDREAS LARSEN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Remi Andreas Larsen, Linneaveien 35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923 399 062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ASKER ENTREPRENØREN AS</a:t>
            </a:r>
          </a:p>
        </p:txBody>
      </p:sp>
    </p:spTree>
  </p:cSld>
  <p:clrMapOvr>
    <a:masterClrMapping xmlns:a="http://schemas.openxmlformats.org/drawingml/2006/main"/>
  </p:clrMapOvr>
</p:sld>
</file>