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da71c505044d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d190375bdc4a8c"/>
  </p:sldMasterIdLst>
  <p:sldIdLst>
    <p:sldId xmlns:r="http://schemas.openxmlformats.org/officeDocument/2006/relationships" id="256" r:id="R66abecfe924e46cc"/>
    <p:sldId xmlns:r="http://schemas.openxmlformats.org/officeDocument/2006/relationships" id="257" r:id="R3a8b9bacad0a4340"/>
    <p:sldId xmlns:r="http://schemas.openxmlformats.org/officeDocument/2006/relationships" id="258" r:id="R8b773a5807c84699"/>
    <p:sldId xmlns:r="http://schemas.openxmlformats.org/officeDocument/2006/relationships" id="259" r:id="Rda011113375a4c4b"/>
    <p:sldId xmlns:r="http://schemas.openxmlformats.org/officeDocument/2006/relationships" id="260" r:id="Rb1fe7a80f43445cc"/>
    <p:sldId xmlns:r="http://schemas.openxmlformats.org/officeDocument/2006/relationships" id="261" r:id="R3c97d981bcd544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190375bdc4a8c" /><Relationship Type="http://schemas.openxmlformats.org/officeDocument/2006/relationships/slide" Target="/ppt/slides/slide1.xml" Id="R66abecfe924e46cc" /><Relationship Type="http://schemas.openxmlformats.org/officeDocument/2006/relationships/slide" Target="/ppt/slides/slide2.xml" Id="R3a8b9bacad0a4340" /><Relationship Type="http://schemas.openxmlformats.org/officeDocument/2006/relationships/slide" Target="/ppt/slides/slide3.xml" Id="R8b773a5807c84699" /><Relationship Type="http://schemas.openxmlformats.org/officeDocument/2006/relationships/slide" Target="/ppt/slides/slide4.xml" Id="Rda011113375a4c4b" /><Relationship Type="http://schemas.openxmlformats.org/officeDocument/2006/relationships/slide" Target="/ppt/slides/slide5.xml" Id="Rb1fe7a80f43445cc" /><Relationship Type="http://schemas.openxmlformats.org/officeDocument/2006/relationships/slide" Target="/ppt/slides/slide6.xml" Id="R3c97d981bcd544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48c44504c48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dbd9a39ae4200" /><Relationship Type="http://schemas.openxmlformats.org/officeDocument/2006/relationships/theme" Target="/ppt/slideMasters/theme/theme1.xml" Id="R8f691c35c79743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cdbd9a39ae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a7773222f4f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233f824104f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8b07496704c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d300675c44e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12826add54d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46fcd69f747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AMT MERCHANDISE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MERCHANDISE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AMT MERCHANDISE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MERCHANDISE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MERCHANDISE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MERCHANDISE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MERCHANDISE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923 386 157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AMT MERCHANDISE AS</a:t>
            </a:r>
          </a:p>
        </p:txBody>
      </p:sp>
    </p:spTree>
  </p:cSld>
  <p:clrMapOvr>
    <a:masterClrMapping xmlns:a="http://schemas.openxmlformats.org/drawingml/2006/main"/>
  </p:clrMapOvr>
</p:sld>
</file>