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ea32cef37b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94a2e58844546"/>
  </p:sldMasterIdLst>
  <p:sldIdLst>
    <p:sldId xmlns:r="http://schemas.openxmlformats.org/officeDocument/2006/relationships" id="256" r:id="R9d01f0c06c5e464b"/>
    <p:sldId xmlns:r="http://schemas.openxmlformats.org/officeDocument/2006/relationships" id="257" r:id="R3e1f8cda93bb48b9"/>
    <p:sldId xmlns:r="http://schemas.openxmlformats.org/officeDocument/2006/relationships" id="258" r:id="R6ae51077ef8b49f6"/>
    <p:sldId xmlns:r="http://schemas.openxmlformats.org/officeDocument/2006/relationships" id="259" r:id="Rd2e8b2a01ecd41fb"/>
    <p:sldId xmlns:r="http://schemas.openxmlformats.org/officeDocument/2006/relationships" id="260" r:id="Rac4d50316a2047f1"/>
    <p:sldId xmlns:r="http://schemas.openxmlformats.org/officeDocument/2006/relationships" id="261" r:id="R487c162704d246cf"/>
    <p:sldId xmlns:r="http://schemas.openxmlformats.org/officeDocument/2006/relationships" id="262" r:id="R125566b6ff4a42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94a2e58844546" /><Relationship Type="http://schemas.openxmlformats.org/officeDocument/2006/relationships/slide" Target="/ppt/slides/slide1.xml" Id="R9d01f0c06c5e464b" /><Relationship Type="http://schemas.openxmlformats.org/officeDocument/2006/relationships/slide" Target="/ppt/slides/slide2.xml" Id="R3e1f8cda93bb48b9" /><Relationship Type="http://schemas.openxmlformats.org/officeDocument/2006/relationships/slide" Target="/ppt/slides/slide3.xml" Id="R6ae51077ef8b49f6" /><Relationship Type="http://schemas.openxmlformats.org/officeDocument/2006/relationships/slide" Target="/ppt/slides/slide4.xml" Id="Rd2e8b2a01ecd41fb" /><Relationship Type="http://schemas.openxmlformats.org/officeDocument/2006/relationships/slide" Target="/ppt/slides/slide5.xml" Id="Rac4d50316a2047f1" /><Relationship Type="http://schemas.openxmlformats.org/officeDocument/2006/relationships/slide" Target="/ppt/slides/slide6.xml" Id="R487c162704d246cf" /><Relationship Type="http://schemas.openxmlformats.org/officeDocument/2006/relationships/slide" Target="/ppt/slides/slide7.xml" Id="R125566b6ff4a42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30820585c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0375b7b8141b0" /><Relationship Type="http://schemas.openxmlformats.org/officeDocument/2006/relationships/theme" Target="/ppt/slideMasters/theme/theme1.xml" Id="R8b05c04be9d24f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0375b7b81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403a80e704e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8269ccc5c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4eec05add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9b70d52045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b5c59cfe3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bddc48931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99dc73568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PVN18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PVN18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1 535 832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SCHAU-LARSEN BØRREA 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923 377 697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PVN18 AS</a:t>
            </a:r>
          </a:p>
        </p:txBody>
      </p:sp>
    </p:spTree>
  </p:cSld>
  <p:clrMapOvr>
    <a:masterClrMapping xmlns:a="http://schemas.openxmlformats.org/drawingml/2006/main"/>
  </p:clrMapOvr>
</p:sld>
</file>