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a947fd7f9442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921ddc2678477a"/>
  </p:sldMasterIdLst>
  <p:sldIdLst>
    <p:sldId xmlns:r="http://schemas.openxmlformats.org/officeDocument/2006/relationships" id="256" r:id="R6352b38205d643f7"/>
    <p:sldId xmlns:r="http://schemas.openxmlformats.org/officeDocument/2006/relationships" id="257" r:id="Ra2257cc5d1144ae9"/>
    <p:sldId xmlns:r="http://schemas.openxmlformats.org/officeDocument/2006/relationships" id="258" r:id="Rf4f1a6211f6540b4"/>
    <p:sldId xmlns:r="http://schemas.openxmlformats.org/officeDocument/2006/relationships" id="259" r:id="R75b52538fd534c0c"/>
    <p:sldId xmlns:r="http://schemas.openxmlformats.org/officeDocument/2006/relationships" id="260" r:id="Re907c84370e44083"/>
    <p:sldId xmlns:r="http://schemas.openxmlformats.org/officeDocument/2006/relationships" id="261" r:id="Ree697921067f4b48"/>
    <p:sldId xmlns:r="http://schemas.openxmlformats.org/officeDocument/2006/relationships" id="262" r:id="Rd931af7387c44a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21ddc2678477a" /><Relationship Type="http://schemas.openxmlformats.org/officeDocument/2006/relationships/slide" Target="/ppt/slides/slide1.xml" Id="R6352b38205d643f7" /><Relationship Type="http://schemas.openxmlformats.org/officeDocument/2006/relationships/slide" Target="/ppt/slides/slide2.xml" Id="Ra2257cc5d1144ae9" /><Relationship Type="http://schemas.openxmlformats.org/officeDocument/2006/relationships/slide" Target="/ppt/slides/slide3.xml" Id="Rf4f1a6211f6540b4" /><Relationship Type="http://schemas.openxmlformats.org/officeDocument/2006/relationships/slide" Target="/ppt/slides/slide4.xml" Id="R75b52538fd534c0c" /><Relationship Type="http://schemas.openxmlformats.org/officeDocument/2006/relationships/slide" Target="/ppt/slides/slide5.xml" Id="Re907c84370e44083" /><Relationship Type="http://schemas.openxmlformats.org/officeDocument/2006/relationships/slide" Target="/ppt/slides/slide6.xml" Id="Ree697921067f4b48" /><Relationship Type="http://schemas.openxmlformats.org/officeDocument/2006/relationships/slide" Target="/ppt/slides/slide7.xml" Id="Rd931af7387c44a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271d979084d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588e2fd914201" /><Relationship Type="http://schemas.openxmlformats.org/officeDocument/2006/relationships/theme" Target="/ppt/slideMasters/theme/theme1.xml" Id="Rd45dddd35b594d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9588e2fd9142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26887eb1f45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85fc99f1b4d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1db36bbaa4f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8d12a481b41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ebcae23a444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e7c5045c34e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ea614100043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EINES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EINES RØR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5 409 911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−104 643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2 465 453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3 771 927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 EINES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Stakkevollvegen 69E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9010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923 377 166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EINES RØR AS</a:t>
            </a:r>
          </a:p>
        </p:txBody>
      </p:sp>
    </p:spTree>
  </p:cSld>
  <p:clrMapOvr>
    <a:masterClrMapping xmlns:a="http://schemas.openxmlformats.org/drawingml/2006/main"/>
  </p:clrMapOvr>
</p:sld>
</file>