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015d1feff543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462189f5d04af6"/>
  </p:sldMasterIdLst>
  <p:sldIdLst>
    <p:sldId xmlns:r="http://schemas.openxmlformats.org/officeDocument/2006/relationships" id="256" r:id="Ra5f0430e5b4d4a79"/>
    <p:sldId xmlns:r="http://schemas.openxmlformats.org/officeDocument/2006/relationships" id="257" r:id="R6f7de60a20f44530"/>
    <p:sldId xmlns:r="http://schemas.openxmlformats.org/officeDocument/2006/relationships" id="258" r:id="R033b45e214104ad0"/>
    <p:sldId xmlns:r="http://schemas.openxmlformats.org/officeDocument/2006/relationships" id="259" r:id="R37d32f695d964e94"/>
    <p:sldId xmlns:r="http://schemas.openxmlformats.org/officeDocument/2006/relationships" id="260" r:id="R8713918de03d430f"/>
    <p:sldId xmlns:r="http://schemas.openxmlformats.org/officeDocument/2006/relationships" id="261" r:id="Red14ee550929478d"/>
    <p:sldId xmlns:r="http://schemas.openxmlformats.org/officeDocument/2006/relationships" id="262" r:id="Ra7af7f9eb1f54d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462189f5d04af6" /><Relationship Type="http://schemas.openxmlformats.org/officeDocument/2006/relationships/slide" Target="/ppt/slides/slide1.xml" Id="Ra5f0430e5b4d4a79" /><Relationship Type="http://schemas.openxmlformats.org/officeDocument/2006/relationships/slide" Target="/ppt/slides/slide2.xml" Id="R6f7de60a20f44530" /><Relationship Type="http://schemas.openxmlformats.org/officeDocument/2006/relationships/slide" Target="/ppt/slides/slide3.xml" Id="R033b45e214104ad0" /><Relationship Type="http://schemas.openxmlformats.org/officeDocument/2006/relationships/slide" Target="/ppt/slides/slide4.xml" Id="R37d32f695d964e94" /><Relationship Type="http://schemas.openxmlformats.org/officeDocument/2006/relationships/slide" Target="/ppt/slides/slide5.xml" Id="R8713918de03d430f" /><Relationship Type="http://schemas.openxmlformats.org/officeDocument/2006/relationships/slide" Target="/ppt/slides/slide6.xml" Id="Red14ee550929478d" /><Relationship Type="http://schemas.openxmlformats.org/officeDocument/2006/relationships/slide" Target="/ppt/slides/slide7.xml" Id="Ra7af7f9eb1f54d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10aa6da59c4d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5ea3dcc0b4995" /><Relationship Type="http://schemas.openxmlformats.org/officeDocument/2006/relationships/theme" Target="/ppt/slideMasters/theme/theme1.xml" Id="Rbddcd7a6492d4b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d5ea3dcc0b49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4dc835a104a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2e4a50e6147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37b4d4ab946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1991e1a2a4d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b0ab8dd4841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2dc1e838f47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bf4f1c64340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BUER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72 248 771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2 691 952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2 959 772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26 864 892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43 219 112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SKAGERRAK-HOLDING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Trippestadveien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1814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86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923 366 113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