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8e150e4957c436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86a38c5a2474b5d"/>
  </p:sldMasterIdLst>
  <p:sldIdLst>
    <p:sldId xmlns:r="http://schemas.openxmlformats.org/officeDocument/2006/relationships" id="256" r:id="Rc84a39e2a8d241dc"/>
    <p:sldId xmlns:r="http://schemas.openxmlformats.org/officeDocument/2006/relationships" id="257" r:id="R9095ed7c897f48d9"/>
    <p:sldId xmlns:r="http://schemas.openxmlformats.org/officeDocument/2006/relationships" id="258" r:id="Rb9f36fbc9b7b4780"/>
    <p:sldId xmlns:r="http://schemas.openxmlformats.org/officeDocument/2006/relationships" id="259" r:id="Rbf3b4a116ab94425"/>
    <p:sldId xmlns:r="http://schemas.openxmlformats.org/officeDocument/2006/relationships" id="260" r:id="R83b8eab873004172"/>
    <p:sldId xmlns:r="http://schemas.openxmlformats.org/officeDocument/2006/relationships" id="261" r:id="Rd2a89921317a44bc"/>
    <p:sldId xmlns:r="http://schemas.openxmlformats.org/officeDocument/2006/relationships" id="262" r:id="R5ee26e2985b3496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86a38c5a2474b5d" /><Relationship Type="http://schemas.openxmlformats.org/officeDocument/2006/relationships/slide" Target="/ppt/slides/slide1.xml" Id="Rc84a39e2a8d241dc" /><Relationship Type="http://schemas.openxmlformats.org/officeDocument/2006/relationships/slide" Target="/ppt/slides/slide2.xml" Id="R9095ed7c897f48d9" /><Relationship Type="http://schemas.openxmlformats.org/officeDocument/2006/relationships/slide" Target="/ppt/slides/slide3.xml" Id="Rb9f36fbc9b7b4780" /><Relationship Type="http://schemas.openxmlformats.org/officeDocument/2006/relationships/slide" Target="/ppt/slides/slide4.xml" Id="Rbf3b4a116ab94425" /><Relationship Type="http://schemas.openxmlformats.org/officeDocument/2006/relationships/slide" Target="/ppt/slides/slide5.xml" Id="R83b8eab873004172" /><Relationship Type="http://schemas.openxmlformats.org/officeDocument/2006/relationships/slide" Target="/ppt/slides/slide6.xml" Id="Rd2a89921317a44bc" /><Relationship Type="http://schemas.openxmlformats.org/officeDocument/2006/relationships/slide" Target="/ppt/slides/slide7.xml" Id="R5ee26e2985b3496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900cecea3ee4a5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58c65613f7e4953" /><Relationship Type="http://schemas.openxmlformats.org/officeDocument/2006/relationships/theme" Target="/ppt/slideMasters/theme/theme1.xml" Id="R7f7959c1c231496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58c65613f7e495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5e2f386b78b4dd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4892d7978014df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1e49c756cf342b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3c8428db779457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c0ba4c997da46c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bdc0f859a73439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0bfa327b5b545b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BORRAS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BORRAS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BORRAS HOLDING AS ble etablert [år] og holder til i Alta.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BORRAS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BORRAS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BORRAS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−15 259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450 368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4 516 556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5 204 215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BORRAS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OLE JOHAN AAS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BORRAS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Havneveien 10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9515 Alta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923 356 533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BORRAS HOLDING AS</a:t>
            </a:r>
          </a:p>
        </p:txBody>
      </p:sp>
    </p:spTree>
  </p:cSld>
  <p:clrMapOvr>
    <a:masterClrMapping xmlns:a="http://schemas.openxmlformats.org/drawingml/2006/main"/>
  </p:clrMapOvr>
</p:sld>
</file>