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6b56e5272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aebb896ba4674"/>
  </p:sldMasterIdLst>
  <p:sldIdLst>
    <p:sldId xmlns:r="http://schemas.openxmlformats.org/officeDocument/2006/relationships" id="256" r:id="R71737254069b48e6"/>
    <p:sldId xmlns:r="http://schemas.openxmlformats.org/officeDocument/2006/relationships" id="257" r:id="R785dee22bdb84351"/>
    <p:sldId xmlns:r="http://schemas.openxmlformats.org/officeDocument/2006/relationships" id="258" r:id="R6f513b1b69224850"/>
    <p:sldId xmlns:r="http://schemas.openxmlformats.org/officeDocument/2006/relationships" id="259" r:id="Rfad65c42e2cb439a"/>
    <p:sldId xmlns:r="http://schemas.openxmlformats.org/officeDocument/2006/relationships" id="260" r:id="R0624706e244545f0"/>
    <p:sldId xmlns:r="http://schemas.openxmlformats.org/officeDocument/2006/relationships" id="261" r:id="R429306afcae0488a"/>
    <p:sldId xmlns:r="http://schemas.openxmlformats.org/officeDocument/2006/relationships" id="262" r:id="R897f577f2733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aebb896ba4674" /><Relationship Type="http://schemas.openxmlformats.org/officeDocument/2006/relationships/slide" Target="/ppt/slides/slide1.xml" Id="R71737254069b48e6" /><Relationship Type="http://schemas.openxmlformats.org/officeDocument/2006/relationships/slide" Target="/ppt/slides/slide2.xml" Id="R785dee22bdb84351" /><Relationship Type="http://schemas.openxmlformats.org/officeDocument/2006/relationships/slide" Target="/ppt/slides/slide3.xml" Id="R6f513b1b69224850" /><Relationship Type="http://schemas.openxmlformats.org/officeDocument/2006/relationships/slide" Target="/ppt/slides/slide4.xml" Id="Rfad65c42e2cb439a" /><Relationship Type="http://schemas.openxmlformats.org/officeDocument/2006/relationships/slide" Target="/ppt/slides/slide5.xml" Id="R0624706e244545f0" /><Relationship Type="http://schemas.openxmlformats.org/officeDocument/2006/relationships/slide" Target="/ppt/slides/slide6.xml" Id="R429306afcae0488a" /><Relationship Type="http://schemas.openxmlformats.org/officeDocument/2006/relationships/slide" Target="/ppt/slides/slide7.xml" Id="R897f577f2733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ab3453cec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95f60b034657" /><Relationship Type="http://schemas.openxmlformats.org/officeDocument/2006/relationships/theme" Target="/ppt/slideMasters/theme/theme1.xml" Id="R384816cb41ce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395f60b0346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f60cc969d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6c65412b9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5d81e26f9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2b80bc818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52facb65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fd1d718c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1db002ded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