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628f42fa21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1d5ac0c8145ff"/>
  </p:sldMasterIdLst>
  <p:sldIdLst>
    <p:sldId xmlns:r="http://schemas.openxmlformats.org/officeDocument/2006/relationships" id="256" r:id="R1e605c8f017c4680"/>
    <p:sldId xmlns:r="http://schemas.openxmlformats.org/officeDocument/2006/relationships" id="257" r:id="Re7b0193c9ff3463d"/>
    <p:sldId xmlns:r="http://schemas.openxmlformats.org/officeDocument/2006/relationships" id="258" r:id="R69b741c191b845ab"/>
    <p:sldId xmlns:r="http://schemas.openxmlformats.org/officeDocument/2006/relationships" id="259" r:id="R63c82fb0261b4d66"/>
    <p:sldId xmlns:r="http://schemas.openxmlformats.org/officeDocument/2006/relationships" id="260" r:id="R24b7e31b63454195"/>
    <p:sldId xmlns:r="http://schemas.openxmlformats.org/officeDocument/2006/relationships" id="261" r:id="R446530a7bc88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1d5ac0c8145ff" /><Relationship Type="http://schemas.openxmlformats.org/officeDocument/2006/relationships/slide" Target="/ppt/slides/slide1.xml" Id="R1e605c8f017c4680" /><Relationship Type="http://schemas.openxmlformats.org/officeDocument/2006/relationships/slide" Target="/ppt/slides/slide2.xml" Id="Re7b0193c9ff3463d" /><Relationship Type="http://schemas.openxmlformats.org/officeDocument/2006/relationships/slide" Target="/ppt/slides/slide3.xml" Id="R69b741c191b845ab" /><Relationship Type="http://schemas.openxmlformats.org/officeDocument/2006/relationships/slide" Target="/ppt/slides/slide4.xml" Id="R63c82fb0261b4d66" /><Relationship Type="http://schemas.openxmlformats.org/officeDocument/2006/relationships/slide" Target="/ppt/slides/slide5.xml" Id="R24b7e31b63454195" /><Relationship Type="http://schemas.openxmlformats.org/officeDocument/2006/relationships/slide" Target="/ppt/slides/slide6.xml" Id="R446530a7bc88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e4a49a55048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9196e444a48f4" /><Relationship Type="http://schemas.openxmlformats.org/officeDocument/2006/relationships/theme" Target="/ppt/slideMasters/theme/theme1.xml" Id="R714c8612b9da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9196e444a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412330f76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80be4e14e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23c39384d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564ae90c6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39e2e03f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a44c308c0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MINNESOTA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MINNESOTA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13 217 183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13 260 063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923 323 899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MINNESOTA HOLDING AS</a:t>
            </a:r>
          </a:p>
        </p:txBody>
      </p:sp>
    </p:spTree>
  </p:cSld>
  <p:clrMapOvr>
    <a:masterClrMapping xmlns:a="http://schemas.openxmlformats.org/drawingml/2006/main"/>
  </p:clrMapOvr>
</p:sld>
</file>