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ba78f8e2bb40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c0a88133a947c3"/>
  </p:sldMasterIdLst>
  <p:sldIdLst>
    <p:sldId xmlns:r="http://schemas.openxmlformats.org/officeDocument/2006/relationships" id="256" r:id="Re5bb755005f54c1c"/>
    <p:sldId xmlns:r="http://schemas.openxmlformats.org/officeDocument/2006/relationships" id="257" r:id="R5e6b251b5a5449c5"/>
    <p:sldId xmlns:r="http://schemas.openxmlformats.org/officeDocument/2006/relationships" id="258" r:id="R4d0b4848f68844b1"/>
    <p:sldId xmlns:r="http://schemas.openxmlformats.org/officeDocument/2006/relationships" id="259" r:id="R433a6e2d12cd4898"/>
    <p:sldId xmlns:r="http://schemas.openxmlformats.org/officeDocument/2006/relationships" id="260" r:id="Rd9ba3b40940f4fa8"/>
    <p:sldId xmlns:r="http://schemas.openxmlformats.org/officeDocument/2006/relationships" id="261" r:id="R6a0acf6c232a429b"/>
    <p:sldId xmlns:r="http://schemas.openxmlformats.org/officeDocument/2006/relationships" id="262" r:id="R7147a4a0075b48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0a88133a947c3" /><Relationship Type="http://schemas.openxmlformats.org/officeDocument/2006/relationships/slide" Target="/ppt/slides/slide1.xml" Id="Re5bb755005f54c1c" /><Relationship Type="http://schemas.openxmlformats.org/officeDocument/2006/relationships/slide" Target="/ppt/slides/slide2.xml" Id="R5e6b251b5a5449c5" /><Relationship Type="http://schemas.openxmlformats.org/officeDocument/2006/relationships/slide" Target="/ppt/slides/slide3.xml" Id="R4d0b4848f68844b1" /><Relationship Type="http://schemas.openxmlformats.org/officeDocument/2006/relationships/slide" Target="/ppt/slides/slide4.xml" Id="R433a6e2d12cd4898" /><Relationship Type="http://schemas.openxmlformats.org/officeDocument/2006/relationships/slide" Target="/ppt/slides/slide5.xml" Id="Rd9ba3b40940f4fa8" /><Relationship Type="http://schemas.openxmlformats.org/officeDocument/2006/relationships/slide" Target="/ppt/slides/slide6.xml" Id="R6a0acf6c232a429b" /><Relationship Type="http://schemas.openxmlformats.org/officeDocument/2006/relationships/slide" Target="/ppt/slides/slide7.xml" Id="R7147a4a0075b48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3fa11b839c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6b47c1d92454c" /><Relationship Type="http://schemas.openxmlformats.org/officeDocument/2006/relationships/theme" Target="/ppt/slideMasters/theme/theme1.xml" Id="R0829e034469344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6b47c1d9245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93aa2a58b47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8c910cd8743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93019be1c4c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51eb3a61b47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a8f82464742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322d4f0b941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04f0f216446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AET SEA SHUTTLE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SEA SHUTTLE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AET SEA SHUTTLE II AS ble etablert [år] og holder til i Kolbjørnsvik.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SEA SHUTTLE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SEA SHUTTLE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SEA SHUTTLE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47 893 000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17 284 000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151 749 000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279 056 000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SEA SHUTTLE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AET UK LIMITED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ADS MARITIME HOLDING PLC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SEA SHUTTLE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Sandvigveien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4816 Kolbjørnsvik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923 320 482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SEA SHUTTLE II AS</a:t>
            </a:r>
          </a:p>
        </p:txBody>
      </p:sp>
    </p:spTree>
  </p:cSld>
  <p:clrMapOvr>
    <a:masterClrMapping xmlns:a="http://schemas.openxmlformats.org/drawingml/2006/main"/>
  </p:clrMapOvr>
</p:sld>
</file>