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da960f180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202ca1158d4612"/>
  </p:sldMasterIdLst>
  <p:sldIdLst>
    <p:sldId xmlns:r="http://schemas.openxmlformats.org/officeDocument/2006/relationships" id="256" r:id="R6707867a98b74b90"/>
    <p:sldId xmlns:r="http://schemas.openxmlformats.org/officeDocument/2006/relationships" id="257" r:id="R25dd2ec559ae4c9f"/>
    <p:sldId xmlns:r="http://schemas.openxmlformats.org/officeDocument/2006/relationships" id="258" r:id="Rf9e42936e53f4444"/>
    <p:sldId xmlns:r="http://schemas.openxmlformats.org/officeDocument/2006/relationships" id="259" r:id="Re9adb92cfbc34c73"/>
    <p:sldId xmlns:r="http://schemas.openxmlformats.org/officeDocument/2006/relationships" id="260" r:id="R0460bbfe53a44846"/>
    <p:sldId xmlns:r="http://schemas.openxmlformats.org/officeDocument/2006/relationships" id="261" r:id="Rd473e653484941b6"/>
    <p:sldId xmlns:r="http://schemas.openxmlformats.org/officeDocument/2006/relationships" id="262" r:id="R2dde422627fa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02ca1158d4612" /><Relationship Type="http://schemas.openxmlformats.org/officeDocument/2006/relationships/slide" Target="/ppt/slides/slide1.xml" Id="R6707867a98b74b90" /><Relationship Type="http://schemas.openxmlformats.org/officeDocument/2006/relationships/slide" Target="/ppt/slides/slide2.xml" Id="R25dd2ec559ae4c9f" /><Relationship Type="http://schemas.openxmlformats.org/officeDocument/2006/relationships/slide" Target="/ppt/slides/slide3.xml" Id="Rf9e42936e53f4444" /><Relationship Type="http://schemas.openxmlformats.org/officeDocument/2006/relationships/slide" Target="/ppt/slides/slide4.xml" Id="Re9adb92cfbc34c73" /><Relationship Type="http://schemas.openxmlformats.org/officeDocument/2006/relationships/slide" Target="/ppt/slides/slide5.xml" Id="R0460bbfe53a44846" /><Relationship Type="http://schemas.openxmlformats.org/officeDocument/2006/relationships/slide" Target="/ppt/slides/slide6.xml" Id="Rd473e653484941b6" /><Relationship Type="http://schemas.openxmlformats.org/officeDocument/2006/relationships/slide" Target="/ppt/slides/slide7.xml" Id="R2dde422627fa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74bed3705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723c20da4be8" /><Relationship Type="http://schemas.openxmlformats.org/officeDocument/2006/relationships/theme" Target="/ppt/slideMasters/theme/theme1.xml" Id="R263472bf106c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a723c20da4b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37ba2cbf2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32be9aebf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decaa7a4c4f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6a7d4f3a6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b252638bb4b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c33df26eb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eb9da718c4d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ARNTSI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ARNTSI HOLDING AS ble etablert [år] og holder til i Ballstad.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23 532 976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28 224 503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ARNT HELGE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Jentofts vei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8373 Ballstad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923 301 992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ARNTSI HOLDING AS</a:t>
            </a:r>
          </a:p>
        </p:txBody>
      </p:sp>
    </p:spTree>
  </p:cSld>
  <p:clrMapOvr>
    <a:masterClrMapping xmlns:a="http://schemas.openxmlformats.org/drawingml/2006/main"/>
  </p:clrMapOvr>
</p:sld>
</file>