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bd0920157a45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895880d3ae43a6"/>
  </p:sldMasterIdLst>
  <p:sldIdLst>
    <p:sldId xmlns:r="http://schemas.openxmlformats.org/officeDocument/2006/relationships" id="256" r:id="R09ba2b9dde51485b"/>
    <p:sldId xmlns:r="http://schemas.openxmlformats.org/officeDocument/2006/relationships" id="257" r:id="R17a1354d6c344393"/>
    <p:sldId xmlns:r="http://schemas.openxmlformats.org/officeDocument/2006/relationships" id="258" r:id="R6b74e63ec8004b80"/>
    <p:sldId xmlns:r="http://schemas.openxmlformats.org/officeDocument/2006/relationships" id="259" r:id="R6080e08bba864ed5"/>
    <p:sldId xmlns:r="http://schemas.openxmlformats.org/officeDocument/2006/relationships" id="260" r:id="R80a1ac856ce74d25"/>
    <p:sldId xmlns:r="http://schemas.openxmlformats.org/officeDocument/2006/relationships" id="261" r:id="Rc33e09fc652f48a9"/>
    <p:sldId xmlns:r="http://schemas.openxmlformats.org/officeDocument/2006/relationships" id="262" r:id="R10afd0bb79af42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895880d3ae43a6" /><Relationship Type="http://schemas.openxmlformats.org/officeDocument/2006/relationships/slide" Target="/ppt/slides/slide1.xml" Id="R09ba2b9dde51485b" /><Relationship Type="http://schemas.openxmlformats.org/officeDocument/2006/relationships/slide" Target="/ppt/slides/slide2.xml" Id="R17a1354d6c344393" /><Relationship Type="http://schemas.openxmlformats.org/officeDocument/2006/relationships/slide" Target="/ppt/slides/slide3.xml" Id="R6b74e63ec8004b80" /><Relationship Type="http://schemas.openxmlformats.org/officeDocument/2006/relationships/slide" Target="/ppt/slides/slide4.xml" Id="R6080e08bba864ed5" /><Relationship Type="http://schemas.openxmlformats.org/officeDocument/2006/relationships/slide" Target="/ppt/slides/slide5.xml" Id="R80a1ac856ce74d25" /><Relationship Type="http://schemas.openxmlformats.org/officeDocument/2006/relationships/slide" Target="/ppt/slides/slide6.xml" Id="Rc33e09fc652f48a9" /><Relationship Type="http://schemas.openxmlformats.org/officeDocument/2006/relationships/slide" Target="/ppt/slides/slide7.xml" Id="R10afd0bb79af42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73be0db337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7d18838284814" /><Relationship Type="http://schemas.openxmlformats.org/officeDocument/2006/relationships/theme" Target="/ppt/slideMasters/theme/theme1.xml" Id="Rf269ddc5b2324d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27d188382848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de35a3c984d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44b4590f3453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d76c2bff6548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b5dd1ef7f442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f967bb59a045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3f646c5c8e49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c3b0fc808749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 LITTLE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 LITTLE HOUSE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1 039 164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−81 533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−523 262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 HANH PHUONG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Slettheiveien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923 264 698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 LITTLE HOUSE AS</a:t>
            </a:r>
          </a:p>
        </p:txBody>
      </p:sp>
    </p:spTree>
  </p:cSld>
  <p:clrMapOvr>
    <a:masterClrMapping xmlns:a="http://schemas.openxmlformats.org/drawingml/2006/main"/>
  </p:clrMapOvr>
</p:sld>
</file>