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6a1206e93649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deab733c594371"/>
  </p:sldMasterIdLst>
  <p:sldIdLst>
    <p:sldId xmlns:r="http://schemas.openxmlformats.org/officeDocument/2006/relationships" id="256" r:id="R0df056d4ae23439e"/>
    <p:sldId xmlns:r="http://schemas.openxmlformats.org/officeDocument/2006/relationships" id="257" r:id="R3d43198c8c3a4449"/>
    <p:sldId xmlns:r="http://schemas.openxmlformats.org/officeDocument/2006/relationships" id="258" r:id="R4b9d3a8e21a74fc9"/>
    <p:sldId xmlns:r="http://schemas.openxmlformats.org/officeDocument/2006/relationships" id="259" r:id="R58bfdaafa9cd4e10"/>
    <p:sldId xmlns:r="http://schemas.openxmlformats.org/officeDocument/2006/relationships" id="260" r:id="R201e4ed6f1374a56"/>
    <p:sldId xmlns:r="http://schemas.openxmlformats.org/officeDocument/2006/relationships" id="261" r:id="R40338d81b3934a0e"/>
    <p:sldId xmlns:r="http://schemas.openxmlformats.org/officeDocument/2006/relationships" id="262" r:id="Rcc7bcb2ba4294b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deab733c594371" /><Relationship Type="http://schemas.openxmlformats.org/officeDocument/2006/relationships/slide" Target="/ppt/slides/slide1.xml" Id="R0df056d4ae23439e" /><Relationship Type="http://schemas.openxmlformats.org/officeDocument/2006/relationships/slide" Target="/ppt/slides/slide2.xml" Id="R3d43198c8c3a4449" /><Relationship Type="http://schemas.openxmlformats.org/officeDocument/2006/relationships/slide" Target="/ppt/slides/slide3.xml" Id="R4b9d3a8e21a74fc9" /><Relationship Type="http://schemas.openxmlformats.org/officeDocument/2006/relationships/slide" Target="/ppt/slides/slide4.xml" Id="R58bfdaafa9cd4e10" /><Relationship Type="http://schemas.openxmlformats.org/officeDocument/2006/relationships/slide" Target="/ppt/slides/slide5.xml" Id="R201e4ed6f1374a56" /><Relationship Type="http://schemas.openxmlformats.org/officeDocument/2006/relationships/slide" Target="/ppt/slides/slide6.xml" Id="R40338d81b3934a0e" /><Relationship Type="http://schemas.openxmlformats.org/officeDocument/2006/relationships/slide" Target="/ppt/slides/slide7.xml" Id="Rcc7bcb2ba4294b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df0bcfde1944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d51737ad443b5" /><Relationship Type="http://schemas.openxmlformats.org/officeDocument/2006/relationships/theme" Target="/ppt/slideMasters/theme/theme1.xml" Id="Rc58b3de3643c45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fd51737ad443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1b695119e43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532fb133344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f00e0e5bf49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4798eb13b4b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54c888f8f41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7832ce1d843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2a890cf0c4a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STUDIO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STUDIO HUS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6 767 675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163 129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126 402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437 576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1 044 734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JANUSONIS KESTUTIS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Drammensvei 46F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923 258 477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HUS AS</a:t>
            </a:r>
          </a:p>
        </p:txBody>
      </p:sp>
    </p:spTree>
  </p:cSld>
  <p:clrMapOvr>
    <a:masterClrMapping xmlns:a="http://schemas.openxmlformats.org/drawingml/2006/main"/>
  </p:clrMapOvr>
</p:sld>
</file>