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f037b4f19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adfdd8e604ebe"/>
  </p:sldMasterIdLst>
  <p:sldIdLst>
    <p:sldId xmlns:r="http://schemas.openxmlformats.org/officeDocument/2006/relationships" id="256" r:id="Readccce82add4a4a"/>
    <p:sldId xmlns:r="http://schemas.openxmlformats.org/officeDocument/2006/relationships" id="257" r:id="R96bc6ac26460458f"/>
    <p:sldId xmlns:r="http://schemas.openxmlformats.org/officeDocument/2006/relationships" id="258" r:id="R6359697df208441a"/>
    <p:sldId xmlns:r="http://schemas.openxmlformats.org/officeDocument/2006/relationships" id="259" r:id="R3b49aeb6f6f742f8"/>
    <p:sldId xmlns:r="http://schemas.openxmlformats.org/officeDocument/2006/relationships" id="260" r:id="R7b8aaf98702d4335"/>
    <p:sldId xmlns:r="http://schemas.openxmlformats.org/officeDocument/2006/relationships" id="261" r:id="Rd8e0e905127a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adfdd8e604ebe" /><Relationship Type="http://schemas.openxmlformats.org/officeDocument/2006/relationships/slide" Target="/ppt/slides/slide1.xml" Id="Readccce82add4a4a" /><Relationship Type="http://schemas.openxmlformats.org/officeDocument/2006/relationships/slide" Target="/ppt/slides/slide2.xml" Id="R96bc6ac26460458f" /><Relationship Type="http://schemas.openxmlformats.org/officeDocument/2006/relationships/slide" Target="/ppt/slides/slide3.xml" Id="R6359697df208441a" /><Relationship Type="http://schemas.openxmlformats.org/officeDocument/2006/relationships/slide" Target="/ppt/slides/slide4.xml" Id="R3b49aeb6f6f742f8" /><Relationship Type="http://schemas.openxmlformats.org/officeDocument/2006/relationships/slide" Target="/ppt/slides/slide5.xml" Id="R7b8aaf98702d4335" /><Relationship Type="http://schemas.openxmlformats.org/officeDocument/2006/relationships/slide" Target="/ppt/slides/slide6.xml" Id="Rd8e0e905127a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75492a8d6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85090ae4d4b72" /><Relationship Type="http://schemas.openxmlformats.org/officeDocument/2006/relationships/theme" Target="/ppt/slideMasters/theme/theme1.xml" Id="R8a2b862df665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85090ae4d4b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53a3e9656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b9035bcf942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fa8a3ca98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64e7d58d5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5ea2870bb42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c8ba49c4143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HOLMELY INVEST AS ble etablert [år] og holder til i Ask.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AUDUN HJELLE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Bjarte Hjelle, Skjelvikvegen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5307 Ask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923 249 796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HOLMELY INVEST AS</a:t>
            </a:r>
          </a:p>
        </p:txBody>
      </p:sp>
    </p:spTree>
  </p:cSld>
  <p:clrMapOvr>
    <a:masterClrMapping xmlns:a="http://schemas.openxmlformats.org/drawingml/2006/main"/>
  </p:clrMapOvr>
</p:sld>
</file>