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10dfc3bfbb4d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b931fc06f147a8"/>
  </p:sldMasterIdLst>
  <p:sldIdLst>
    <p:sldId xmlns:r="http://schemas.openxmlformats.org/officeDocument/2006/relationships" id="256" r:id="Rceda653888f042d9"/>
    <p:sldId xmlns:r="http://schemas.openxmlformats.org/officeDocument/2006/relationships" id="257" r:id="Ra7eebfdfb0764232"/>
    <p:sldId xmlns:r="http://schemas.openxmlformats.org/officeDocument/2006/relationships" id="258" r:id="Refb1e393034843bc"/>
    <p:sldId xmlns:r="http://schemas.openxmlformats.org/officeDocument/2006/relationships" id="259" r:id="R551662621f9348cf"/>
    <p:sldId xmlns:r="http://schemas.openxmlformats.org/officeDocument/2006/relationships" id="260" r:id="R0d71895d5dbe40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b931fc06f147a8" /><Relationship Type="http://schemas.openxmlformats.org/officeDocument/2006/relationships/slide" Target="/ppt/slides/slide1.xml" Id="Rceda653888f042d9" /><Relationship Type="http://schemas.openxmlformats.org/officeDocument/2006/relationships/slide" Target="/ppt/slides/slide2.xml" Id="Ra7eebfdfb0764232" /><Relationship Type="http://schemas.openxmlformats.org/officeDocument/2006/relationships/slide" Target="/ppt/slides/slide3.xml" Id="Refb1e393034843bc" /><Relationship Type="http://schemas.openxmlformats.org/officeDocument/2006/relationships/slide" Target="/ppt/slides/slide4.xml" Id="R551662621f9348cf" /><Relationship Type="http://schemas.openxmlformats.org/officeDocument/2006/relationships/slide" Target="/ppt/slides/slide5.xml" Id="R0d71895d5dbe40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5a000831b44e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45d5c84bc4fa2" /><Relationship Type="http://schemas.openxmlformats.org/officeDocument/2006/relationships/theme" Target="/ppt/slideMasters/theme/theme1.xml" Id="R9118e978f27d47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e45d5c84bc4f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f73411d444d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16c8d83ca4f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900f71782a4a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aabfd2cd04a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09126197943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VESTLAND REVISJON KOMMUNALE OPPGÅVEFELLESSKAP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VESTLAND REVISJON KOMMUNALE OPPGÅVEFELLESSKAP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VESTLAND REVISJON KOMMUNALE OPPGÅVEFELLESSKAP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VESTLAND REVISJON KOMMUNALE OPPGÅVEFELLESSKAP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VESTLAND REVISJON KOMMUNALE OPPGÅVEFELLESSKAP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VESTLAND REVISJON KOMMUNALE OPPGÅVEFELLESSKAP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Hafstadvegen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61 26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postmottak@vestrev.no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www.vestlandrevisjon.no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923 249 478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VESTLAND REVISJON KOMMUNALE OPPGÅVEFELLESSKAP</a:t>
            </a:r>
          </a:p>
        </p:txBody>
      </p:sp>
    </p:spTree>
  </p:cSld>
  <p:clrMapOvr>
    <a:masterClrMapping xmlns:a="http://schemas.openxmlformats.org/drawingml/2006/main"/>
  </p:clrMapOvr>
</p:sld>
</file>