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82fb87412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e1970f5a64a85"/>
  </p:sldMasterIdLst>
  <p:sldIdLst>
    <p:sldId xmlns:r="http://schemas.openxmlformats.org/officeDocument/2006/relationships" id="256" r:id="R75ee415bb8184eac"/>
    <p:sldId xmlns:r="http://schemas.openxmlformats.org/officeDocument/2006/relationships" id="257" r:id="Rdb51cc7b78684ed5"/>
    <p:sldId xmlns:r="http://schemas.openxmlformats.org/officeDocument/2006/relationships" id="258" r:id="R37bddf82d785469d"/>
    <p:sldId xmlns:r="http://schemas.openxmlformats.org/officeDocument/2006/relationships" id="259" r:id="R03db04af06d4454e"/>
    <p:sldId xmlns:r="http://schemas.openxmlformats.org/officeDocument/2006/relationships" id="260" r:id="Rf3cea3cdf01d49a1"/>
    <p:sldId xmlns:r="http://schemas.openxmlformats.org/officeDocument/2006/relationships" id="261" r:id="R546b1f26e9864ea7"/>
    <p:sldId xmlns:r="http://schemas.openxmlformats.org/officeDocument/2006/relationships" id="262" r:id="R2000a851958f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e1970f5a64a85" /><Relationship Type="http://schemas.openxmlformats.org/officeDocument/2006/relationships/slide" Target="/ppt/slides/slide1.xml" Id="R75ee415bb8184eac" /><Relationship Type="http://schemas.openxmlformats.org/officeDocument/2006/relationships/slide" Target="/ppt/slides/slide2.xml" Id="Rdb51cc7b78684ed5" /><Relationship Type="http://schemas.openxmlformats.org/officeDocument/2006/relationships/slide" Target="/ppt/slides/slide3.xml" Id="R37bddf82d785469d" /><Relationship Type="http://schemas.openxmlformats.org/officeDocument/2006/relationships/slide" Target="/ppt/slides/slide4.xml" Id="R03db04af06d4454e" /><Relationship Type="http://schemas.openxmlformats.org/officeDocument/2006/relationships/slide" Target="/ppt/slides/slide5.xml" Id="Rf3cea3cdf01d49a1" /><Relationship Type="http://schemas.openxmlformats.org/officeDocument/2006/relationships/slide" Target="/ppt/slides/slide6.xml" Id="R546b1f26e9864ea7" /><Relationship Type="http://schemas.openxmlformats.org/officeDocument/2006/relationships/slide" Target="/ppt/slides/slide7.xml" Id="R2000a851958f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7a3bbe98b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a18f28a944e1e" /><Relationship Type="http://schemas.openxmlformats.org/officeDocument/2006/relationships/theme" Target="/ppt/slideMasters/theme/theme1.xml" Id="Ra56368fbca2a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a18f28a94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4b5d52f94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a4ffab5e5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d33c99dd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179d0f63e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d19d5233c42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5f1903504d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6458028a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ELOTBOA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ELOTBOA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1 001 066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1 217 433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BOHLIN BORGERSEN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5H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ELOTBOA INVEST AS</a:t>
            </a:r>
          </a:p>
        </p:txBody>
      </p:sp>
    </p:spTree>
  </p:cSld>
  <p:clrMapOvr>
    <a:masterClrMapping xmlns:a="http://schemas.openxmlformats.org/drawingml/2006/main"/>
  </p:clrMapOvr>
</p:sld>
</file>