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d3f73a006548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2e42b7027422e"/>
  </p:sldMasterIdLst>
  <p:sldIdLst>
    <p:sldId xmlns:r="http://schemas.openxmlformats.org/officeDocument/2006/relationships" id="256" r:id="R934784e7314248b1"/>
    <p:sldId xmlns:r="http://schemas.openxmlformats.org/officeDocument/2006/relationships" id="257" r:id="Rc3f01ed5d5844386"/>
    <p:sldId xmlns:r="http://schemas.openxmlformats.org/officeDocument/2006/relationships" id="258" r:id="R23f8b48c1cc7471c"/>
    <p:sldId xmlns:r="http://schemas.openxmlformats.org/officeDocument/2006/relationships" id="259" r:id="R8bfb313f04814b62"/>
    <p:sldId xmlns:r="http://schemas.openxmlformats.org/officeDocument/2006/relationships" id="260" r:id="Rf0adf57e4682429b"/>
    <p:sldId xmlns:r="http://schemas.openxmlformats.org/officeDocument/2006/relationships" id="261" r:id="R40219e9df2834c62"/>
    <p:sldId xmlns:r="http://schemas.openxmlformats.org/officeDocument/2006/relationships" id="262" r:id="R5e214a8089f3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2e42b7027422e" /><Relationship Type="http://schemas.openxmlformats.org/officeDocument/2006/relationships/slide" Target="/ppt/slides/slide1.xml" Id="R934784e7314248b1" /><Relationship Type="http://schemas.openxmlformats.org/officeDocument/2006/relationships/slide" Target="/ppt/slides/slide2.xml" Id="Rc3f01ed5d5844386" /><Relationship Type="http://schemas.openxmlformats.org/officeDocument/2006/relationships/slide" Target="/ppt/slides/slide3.xml" Id="R23f8b48c1cc7471c" /><Relationship Type="http://schemas.openxmlformats.org/officeDocument/2006/relationships/slide" Target="/ppt/slides/slide4.xml" Id="R8bfb313f04814b62" /><Relationship Type="http://schemas.openxmlformats.org/officeDocument/2006/relationships/slide" Target="/ppt/slides/slide5.xml" Id="Rf0adf57e4682429b" /><Relationship Type="http://schemas.openxmlformats.org/officeDocument/2006/relationships/slide" Target="/ppt/slides/slide6.xml" Id="R40219e9df2834c62" /><Relationship Type="http://schemas.openxmlformats.org/officeDocument/2006/relationships/slide" Target="/ppt/slides/slide7.xml" Id="R5e214a8089f3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4e2eb6a124e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5d5a4c69348ca" /><Relationship Type="http://schemas.openxmlformats.org/officeDocument/2006/relationships/theme" Target="/ppt/slideMasters/theme/theme1.xml" Id="R243c5de798b7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65d5a4c693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e89941eb449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32f6dfa9b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4c123433345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4e69e6100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911d7a90f40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80b131b1f40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f97770cdc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GLENDRANGE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GLENDRANGE HOLDING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239 855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GLENDRANGE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Brunvatneveien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4641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923 242 538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GLENDRANGE HOLDING AS</a:t>
            </a:r>
          </a:p>
        </p:txBody>
      </p:sp>
    </p:spTree>
  </p:cSld>
  <p:clrMapOvr>
    <a:masterClrMapping xmlns:a="http://schemas.openxmlformats.org/drawingml/2006/main"/>
  </p:clrMapOvr>
</p:sld>
</file>