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22475b53224d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02f51f27a943cb"/>
  </p:sldMasterIdLst>
  <p:sldIdLst>
    <p:sldId xmlns:r="http://schemas.openxmlformats.org/officeDocument/2006/relationships" id="256" r:id="R646ad00fab8f43cc"/>
    <p:sldId xmlns:r="http://schemas.openxmlformats.org/officeDocument/2006/relationships" id="257" r:id="Rdc43a534bd67486b"/>
    <p:sldId xmlns:r="http://schemas.openxmlformats.org/officeDocument/2006/relationships" id="258" r:id="Raf4da910e7c04442"/>
    <p:sldId xmlns:r="http://schemas.openxmlformats.org/officeDocument/2006/relationships" id="259" r:id="R9262f746cc774fc7"/>
    <p:sldId xmlns:r="http://schemas.openxmlformats.org/officeDocument/2006/relationships" id="260" r:id="R2ab41d2c666a4ba8"/>
    <p:sldId xmlns:r="http://schemas.openxmlformats.org/officeDocument/2006/relationships" id="261" r:id="R0a40a4dedf1e4d0d"/>
    <p:sldId xmlns:r="http://schemas.openxmlformats.org/officeDocument/2006/relationships" id="262" r:id="R4201b286198d4e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02f51f27a943cb" /><Relationship Type="http://schemas.openxmlformats.org/officeDocument/2006/relationships/slide" Target="/ppt/slides/slide1.xml" Id="R646ad00fab8f43cc" /><Relationship Type="http://schemas.openxmlformats.org/officeDocument/2006/relationships/slide" Target="/ppt/slides/slide2.xml" Id="Rdc43a534bd67486b" /><Relationship Type="http://schemas.openxmlformats.org/officeDocument/2006/relationships/slide" Target="/ppt/slides/slide3.xml" Id="Raf4da910e7c04442" /><Relationship Type="http://schemas.openxmlformats.org/officeDocument/2006/relationships/slide" Target="/ppt/slides/slide4.xml" Id="R9262f746cc774fc7" /><Relationship Type="http://schemas.openxmlformats.org/officeDocument/2006/relationships/slide" Target="/ppt/slides/slide5.xml" Id="R2ab41d2c666a4ba8" /><Relationship Type="http://schemas.openxmlformats.org/officeDocument/2006/relationships/slide" Target="/ppt/slides/slide6.xml" Id="R0a40a4dedf1e4d0d" /><Relationship Type="http://schemas.openxmlformats.org/officeDocument/2006/relationships/slide" Target="/ppt/slides/slide7.xml" Id="R4201b286198d4e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e06f1be89747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824f5532c4db5" /><Relationship Type="http://schemas.openxmlformats.org/officeDocument/2006/relationships/theme" Target="/ppt/slideMasters/theme/theme1.xml" Id="Rc0e289784fc040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0824f5532c4d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8a0f90fe742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1c8d02a5547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d9ace7f1e4d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f86f4e87049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ecc3df3c04c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bdc5b86b84b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0728696fd48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SSAM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SSAM HOLDING AS ble etablert [år] og holder til i Vadsø.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311 910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939 911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1 170 398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1 852 015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FLØTRE KLOGH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Kvartsveien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9801 Vadsø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923 239 588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SSAM HOLDING AS</a:t>
            </a:r>
          </a:p>
        </p:txBody>
      </p:sp>
    </p:spTree>
  </p:cSld>
  <p:clrMapOvr>
    <a:masterClrMapping xmlns:a="http://schemas.openxmlformats.org/drawingml/2006/main"/>
  </p:clrMapOvr>
</p:sld>
</file>