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8921ce374c44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be75598474e20"/>
  </p:sldMasterIdLst>
  <p:sldIdLst>
    <p:sldId xmlns:r="http://schemas.openxmlformats.org/officeDocument/2006/relationships" id="256" r:id="R4fdfa387acb14152"/>
    <p:sldId xmlns:r="http://schemas.openxmlformats.org/officeDocument/2006/relationships" id="257" r:id="Rc55817758b0d4f42"/>
    <p:sldId xmlns:r="http://schemas.openxmlformats.org/officeDocument/2006/relationships" id="258" r:id="R15ee2a6375bd49db"/>
    <p:sldId xmlns:r="http://schemas.openxmlformats.org/officeDocument/2006/relationships" id="259" r:id="R44552357a18943aa"/>
    <p:sldId xmlns:r="http://schemas.openxmlformats.org/officeDocument/2006/relationships" id="260" r:id="R57e0577683114986"/>
    <p:sldId xmlns:r="http://schemas.openxmlformats.org/officeDocument/2006/relationships" id="261" r:id="R1973d2ae7e2e43a8"/>
    <p:sldId xmlns:r="http://schemas.openxmlformats.org/officeDocument/2006/relationships" id="262" r:id="Rb6f470019477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be75598474e20" /><Relationship Type="http://schemas.openxmlformats.org/officeDocument/2006/relationships/slide" Target="/ppt/slides/slide1.xml" Id="R4fdfa387acb14152" /><Relationship Type="http://schemas.openxmlformats.org/officeDocument/2006/relationships/slide" Target="/ppt/slides/slide2.xml" Id="Rc55817758b0d4f42" /><Relationship Type="http://schemas.openxmlformats.org/officeDocument/2006/relationships/slide" Target="/ppt/slides/slide3.xml" Id="R15ee2a6375bd49db" /><Relationship Type="http://schemas.openxmlformats.org/officeDocument/2006/relationships/slide" Target="/ppt/slides/slide4.xml" Id="R44552357a18943aa" /><Relationship Type="http://schemas.openxmlformats.org/officeDocument/2006/relationships/slide" Target="/ppt/slides/slide5.xml" Id="R57e0577683114986" /><Relationship Type="http://schemas.openxmlformats.org/officeDocument/2006/relationships/slide" Target="/ppt/slides/slide6.xml" Id="R1973d2ae7e2e43a8" /><Relationship Type="http://schemas.openxmlformats.org/officeDocument/2006/relationships/slide" Target="/ppt/slides/slide7.xml" Id="Rb6f470019477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e07cfbf88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dbba5c23c44b2" /><Relationship Type="http://schemas.openxmlformats.org/officeDocument/2006/relationships/theme" Target="/ppt/slideMasters/theme/theme1.xml" Id="R0f9ceba40f16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0dbba5c23c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017eff7544c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5ccd7645f45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30d4dc8da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096c57dc4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fab23e6e2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c35bef05743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14d4aabab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LOBBE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LOBBE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442 794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3 978 433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12 034 783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OLE-BJØRN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Roåsbakken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923 239 502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LOBBE INVEST AS</a:t>
            </a:r>
          </a:p>
        </p:txBody>
      </p:sp>
    </p:spTree>
  </p:cSld>
  <p:clrMapOvr>
    <a:masterClrMapping xmlns:a="http://schemas.openxmlformats.org/drawingml/2006/main"/>
  </p:clrMapOvr>
</p:sld>
</file>