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32b7aa429a46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a5c8d92ce340a6"/>
  </p:sldMasterIdLst>
  <p:sldIdLst>
    <p:sldId xmlns:r="http://schemas.openxmlformats.org/officeDocument/2006/relationships" id="256" r:id="R3997392e1ec34c23"/>
    <p:sldId xmlns:r="http://schemas.openxmlformats.org/officeDocument/2006/relationships" id="257" r:id="R339f9c1f15354bbf"/>
    <p:sldId xmlns:r="http://schemas.openxmlformats.org/officeDocument/2006/relationships" id="258" r:id="Re81a322411c7498d"/>
    <p:sldId xmlns:r="http://schemas.openxmlformats.org/officeDocument/2006/relationships" id="259" r:id="R70579fd5655d49bd"/>
    <p:sldId xmlns:r="http://schemas.openxmlformats.org/officeDocument/2006/relationships" id="260" r:id="Rd1841f96e9744e39"/>
    <p:sldId xmlns:r="http://schemas.openxmlformats.org/officeDocument/2006/relationships" id="261" r:id="R9875e36c6aef42ea"/>
    <p:sldId xmlns:r="http://schemas.openxmlformats.org/officeDocument/2006/relationships" id="262" r:id="R567f39bb916748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a5c8d92ce340a6" /><Relationship Type="http://schemas.openxmlformats.org/officeDocument/2006/relationships/slide" Target="/ppt/slides/slide1.xml" Id="R3997392e1ec34c23" /><Relationship Type="http://schemas.openxmlformats.org/officeDocument/2006/relationships/slide" Target="/ppt/slides/slide2.xml" Id="R339f9c1f15354bbf" /><Relationship Type="http://schemas.openxmlformats.org/officeDocument/2006/relationships/slide" Target="/ppt/slides/slide3.xml" Id="Re81a322411c7498d" /><Relationship Type="http://schemas.openxmlformats.org/officeDocument/2006/relationships/slide" Target="/ppt/slides/slide4.xml" Id="R70579fd5655d49bd" /><Relationship Type="http://schemas.openxmlformats.org/officeDocument/2006/relationships/slide" Target="/ppt/slides/slide5.xml" Id="Rd1841f96e9744e39" /><Relationship Type="http://schemas.openxmlformats.org/officeDocument/2006/relationships/slide" Target="/ppt/slides/slide6.xml" Id="R9875e36c6aef42ea" /><Relationship Type="http://schemas.openxmlformats.org/officeDocument/2006/relationships/slide" Target="/ppt/slides/slide7.xml" Id="R567f39bb916748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e7e41c29a14d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666b41c0e47eb" /><Relationship Type="http://schemas.openxmlformats.org/officeDocument/2006/relationships/theme" Target="/ppt/slideMasters/theme/theme1.xml" Id="Rf7037b5192a244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5666b41c0e47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cdf44efb84c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963f97c4847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421a1bb0345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9f4cf2c8743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2f15baff64e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8701936804f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a3949763e4e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NYNY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NYNY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NYNY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NYNY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NYNY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NYNY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2 633 207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18 316 075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NYNY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HELLMAN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NYNY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Holgerslystveien 19A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923 239 081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NYNY AS</a:t>
            </a:r>
          </a:p>
        </p:txBody>
      </p:sp>
    </p:spTree>
  </p:cSld>
  <p:clrMapOvr>
    <a:masterClrMapping xmlns:a="http://schemas.openxmlformats.org/drawingml/2006/main"/>
  </p:clrMapOvr>
</p:sld>
</file>