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45b11fd3ab4f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72d6b1661643a4"/>
  </p:sldMasterIdLst>
  <p:sldIdLst>
    <p:sldId xmlns:r="http://schemas.openxmlformats.org/officeDocument/2006/relationships" id="256" r:id="Rcd7390bf46c74b80"/>
    <p:sldId xmlns:r="http://schemas.openxmlformats.org/officeDocument/2006/relationships" id="257" r:id="Ra748b5a85acc490a"/>
    <p:sldId xmlns:r="http://schemas.openxmlformats.org/officeDocument/2006/relationships" id="258" r:id="Rc2eeb7a7de51492f"/>
    <p:sldId xmlns:r="http://schemas.openxmlformats.org/officeDocument/2006/relationships" id="259" r:id="Re49ac8addc47418e"/>
    <p:sldId xmlns:r="http://schemas.openxmlformats.org/officeDocument/2006/relationships" id="260" r:id="R3e71225b6beb42ee"/>
    <p:sldId xmlns:r="http://schemas.openxmlformats.org/officeDocument/2006/relationships" id="261" r:id="R796ec80a8bf749e8"/>
    <p:sldId xmlns:r="http://schemas.openxmlformats.org/officeDocument/2006/relationships" id="262" r:id="R087af7186cd4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2d6b1661643a4" /><Relationship Type="http://schemas.openxmlformats.org/officeDocument/2006/relationships/slide" Target="/ppt/slides/slide1.xml" Id="Rcd7390bf46c74b80" /><Relationship Type="http://schemas.openxmlformats.org/officeDocument/2006/relationships/slide" Target="/ppt/slides/slide2.xml" Id="Ra748b5a85acc490a" /><Relationship Type="http://schemas.openxmlformats.org/officeDocument/2006/relationships/slide" Target="/ppt/slides/slide3.xml" Id="Rc2eeb7a7de51492f" /><Relationship Type="http://schemas.openxmlformats.org/officeDocument/2006/relationships/slide" Target="/ppt/slides/slide4.xml" Id="Re49ac8addc47418e" /><Relationship Type="http://schemas.openxmlformats.org/officeDocument/2006/relationships/slide" Target="/ppt/slides/slide5.xml" Id="R3e71225b6beb42ee" /><Relationship Type="http://schemas.openxmlformats.org/officeDocument/2006/relationships/slide" Target="/ppt/slides/slide6.xml" Id="R796ec80a8bf749e8" /><Relationship Type="http://schemas.openxmlformats.org/officeDocument/2006/relationships/slide" Target="/ppt/slides/slide7.xml" Id="R087af7186cd4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482d04abba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445cb36334f85" /><Relationship Type="http://schemas.openxmlformats.org/officeDocument/2006/relationships/theme" Target="/ppt/slideMasters/theme/theme1.xml" Id="R904ed911e7904a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f445cb36334f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8d9957d7348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64d7c68a3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1b52c38b04b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053ddb7c345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752e9a63345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1e8d94f0a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6ed70d5c14a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BRYNSALLÉEN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BRYNSALLÉEN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BRYNSALLÉEN 2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BRYNSALLÉEN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BRYNSALLÉEN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BRYNSALLÉEN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20 153 872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2 279 606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−17 688 037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53 128 193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365 981 262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BRYNSALLÉEN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CMNRE II INVESTMENTS S.A.R.L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BRYNSALLÉEN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923 239 057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BRYNSALLÉEN 2 AS</a:t>
            </a:r>
          </a:p>
        </p:txBody>
      </p:sp>
    </p:spTree>
  </p:cSld>
  <p:clrMapOvr>
    <a:masterClrMapping xmlns:a="http://schemas.openxmlformats.org/drawingml/2006/main"/>
  </p:clrMapOvr>
</p:sld>
</file>