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70203a1ed440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330161411c4f65"/>
  </p:sldMasterIdLst>
  <p:sldIdLst>
    <p:sldId xmlns:r="http://schemas.openxmlformats.org/officeDocument/2006/relationships" id="256" r:id="Ra1ded92ae69042d2"/>
    <p:sldId xmlns:r="http://schemas.openxmlformats.org/officeDocument/2006/relationships" id="257" r:id="Rd2d814585cb84581"/>
    <p:sldId xmlns:r="http://schemas.openxmlformats.org/officeDocument/2006/relationships" id="258" r:id="R22ee4d264642414c"/>
    <p:sldId xmlns:r="http://schemas.openxmlformats.org/officeDocument/2006/relationships" id="259" r:id="Rd8fa9ec080d448c7"/>
    <p:sldId xmlns:r="http://schemas.openxmlformats.org/officeDocument/2006/relationships" id="260" r:id="Rf6f95ee4824a4fcb"/>
    <p:sldId xmlns:r="http://schemas.openxmlformats.org/officeDocument/2006/relationships" id="261" r:id="Rf99cf938f6d14d3a"/>
    <p:sldId xmlns:r="http://schemas.openxmlformats.org/officeDocument/2006/relationships" id="262" r:id="R0559c7838bf442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30161411c4f65" /><Relationship Type="http://schemas.openxmlformats.org/officeDocument/2006/relationships/slide" Target="/ppt/slides/slide1.xml" Id="Ra1ded92ae69042d2" /><Relationship Type="http://schemas.openxmlformats.org/officeDocument/2006/relationships/slide" Target="/ppt/slides/slide2.xml" Id="Rd2d814585cb84581" /><Relationship Type="http://schemas.openxmlformats.org/officeDocument/2006/relationships/slide" Target="/ppt/slides/slide3.xml" Id="R22ee4d264642414c" /><Relationship Type="http://schemas.openxmlformats.org/officeDocument/2006/relationships/slide" Target="/ppt/slides/slide4.xml" Id="Rd8fa9ec080d448c7" /><Relationship Type="http://schemas.openxmlformats.org/officeDocument/2006/relationships/slide" Target="/ppt/slides/slide5.xml" Id="Rf6f95ee4824a4fcb" /><Relationship Type="http://schemas.openxmlformats.org/officeDocument/2006/relationships/slide" Target="/ppt/slides/slide6.xml" Id="Rf99cf938f6d14d3a" /><Relationship Type="http://schemas.openxmlformats.org/officeDocument/2006/relationships/slide" Target="/ppt/slides/slide7.xml" Id="R0559c7838bf442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a5a17ad4f048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c9816321964adb" /><Relationship Type="http://schemas.openxmlformats.org/officeDocument/2006/relationships/theme" Target="/ppt/slideMasters/theme/theme1.xml" Id="R3d63123f0c3545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c9816321964ad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4918594b7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47f2b215349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3dda6f82740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90e943d8dd4d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61ff0703745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32f398177347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6e016e71274a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TECHVEST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TECHVEST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−121 595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11 116 754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11 118 262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KRIKEN OLAV SINDRE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Øvremarka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6154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923 219 994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TECHVEST AS</a:t>
            </a:r>
          </a:p>
        </p:txBody>
      </p:sp>
    </p:spTree>
  </p:cSld>
  <p:clrMapOvr>
    <a:masterClrMapping xmlns:a="http://schemas.openxmlformats.org/drawingml/2006/main"/>
  </p:clrMapOvr>
</p:sld>
</file>