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fb33321a5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ab38b5cdf490c"/>
  </p:sldMasterIdLst>
  <p:sldIdLst>
    <p:sldId xmlns:r="http://schemas.openxmlformats.org/officeDocument/2006/relationships" id="256" r:id="R72c350250a174b88"/>
    <p:sldId xmlns:r="http://schemas.openxmlformats.org/officeDocument/2006/relationships" id="257" r:id="R72b050d7fe93404d"/>
    <p:sldId xmlns:r="http://schemas.openxmlformats.org/officeDocument/2006/relationships" id="258" r:id="R0f7cb2e6fa7a412f"/>
    <p:sldId xmlns:r="http://schemas.openxmlformats.org/officeDocument/2006/relationships" id="259" r:id="Rfa65b235bab64723"/>
    <p:sldId xmlns:r="http://schemas.openxmlformats.org/officeDocument/2006/relationships" id="260" r:id="R299dcf78fd074a49"/>
    <p:sldId xmlns:r="http://schemas.openxmlformats.org/officeDocument/2006/relationships" id="261" r:id="R767430335eeb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ab38b5cdf490c" /><Relationship Type="http://schemas.openxmlformats.org/officeDocument/2006/relationships/slide" Target="/ppt/slides/slide1.xml" Id="R72c350250a174b88" /><Relationship Type="http://schemas.openxmlformats.org/officeDocument/2006/relationships/slide" Target="/ppt/slides/slide2.xml" Id="R72b050d7fe93404d" /><Relationship Type="http://schemas.openxmlformats.org/officeDocument/2006/relationships/slide" Target="/ppt/slides/slide3.xml" Id="R0f7cb2e6fa7a412f" /><Relationship Type="http://schemas.openxmlformats.org/officeDocument/2006/relationships/slide" Target="/ppt/slides/slide4.xml" Id="Rfa65b235bab64723" /><Relationship Type="http://schemas.openxmlformats.org/officeDocument/2006/relationships/slide" Target="/ppt/slides/slide5.xml" Id="R299dcf78fd074a49" /><Relationship Type="http://schemas.openxmlformats.org/officeDocument/2006/relationships/slide" Target="/ppt/slides/slide6.xml" Id="R767430335eeb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659ed3c13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a793a3ea94acd" /><Relationship Type="http://schemas.openxmlformats.org/officeDocument/2006/relationships/theme" Target="/ppt/slideMasters/theme/theme1.xml" Id="Rf95478af051d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a793a3ea9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63dba740f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5067d223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c32eb2e7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4383a80a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5d40780ed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ad3f36a11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CLEAN MARINE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 MARINE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CLEAN MARINE 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 MARINE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 MARINE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 MARINE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 MARINE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923 219 439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 MARINE GROUP AS</a:t>
            </a:r>
          </a:p>
        </p:txBody>
      </p:sp>
    </p:spTree>
  </p:cSld>
  <p:clrMapOvr>
    <a:masterClrMapping xmlns:a="http://schemas.openxmlformats.org/drawingml/2006/main"/>
  </p:clrMapOvr>
</p:sld>
</file>