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13216c19b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c01412d3545af"/>
  </p:sldMasterIdLst>
  <p:sldIdLst>
    <p:sldId xmlns:r="http://schemas.openxmlformats.org/officeDocument/2006/relationships" id="256" r:id="Re4fb44ad2a6b40cc"/>
    <p:sldId xmlns:r="http://schemas.openxmlformats.org/officeDocument/2006/relationships" id="257" r:id="R8d09f6052b24494e"/>
    <p:sldId xmlns:r="http://schemas.openxmlformats.org/officeDocument/2006/relationships" id="258" r:id="Ra2b055bf9f0540f4"/>
    <p:sldId xmlns:r="http://schemas.openxmlformats.org/officeDocument/2006/relationships" id="259" r:id="Rc03429941b59493f"/>
    <p:sldId xmlns:r="http://schemas.openxmlformats.org/officeDocument/2006/relationships" id="260" r:id="Rbe2d88a0955146ed"/>
    <p:sldId xmlns:r="http://schemas.openxmlformats.org/officeDocument/2006/relationships" id="261" r:id="R95d5e942360e488d"/>
    <p:sldId xmlns:r="http://schemas.openxmlformats.org/officeDocument/2006/relationships" id="262" r:id="Rb353338cfc6d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c01412d3545af" /><Relationship Type="http://schemas.openxmlformats.org/officeDocument/2006/relationships/slide" Target="/ppt/slides/slide1.xml" Id="Re4fb44ad2a6b40cc" /><Relationship Type="http://schemas.openxmlformats.org/officeDocument/2006/relationships/slide" Target="/ppt/slides/slide2.xml" Id="R8d09f6052b24494e" /><Relationship Type="http://schemas.openxmlformats.org/officeDocument/2006/relationships/slide" Target="/ppt/slides/slide3.xml" Id="Ra2b055bf9f0540f4" /><Relationship Type="http://schemas.openxmlformats.org/officeDocument/2006/relationships/slide" Target="/ppt/slides/slide4.xml" Id="Rc03429941b59493f" /><Relationship Type="http://schemas.openxmlformats.org/officeDocument/2006/relationships/slide" Target="/ppt/slides/slide5.xml" Id="Rbe2d88a0955146ed" /><Relationship Type="http://schemas.openxmlformats.org/officeDocument/2006/relationships/slide" Target="/ppt/slides/slide6.xml" Id="R95d5e942360e488d" /><Relationship Type="http://schemas.openxmlformats.org/officeDocument/2006/relationships/slide" Target="/ppt/slides/slide7.xml" Id="Rb353338cfc6d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8b64d3d89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4c03c230b4818" /><Relationship Type="http://schemas.openxmlformats.org/officeDocument/2006/relationships/theme" Target="/ppt/slideMasters/theme/theme1.xml" Id="R88242549c1ef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4c03c230b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b2645417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e21f6cb4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a6e6b72bb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5ff5e3c5649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b11df98d5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9401e042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0b2b862cb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41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41 LILLEHAMMER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558 624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6 897 175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DANG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 Skattums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923 215 638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41 LILLEHAMMER AS</a:t>
            </a:r>
          </a:p>
        </p:txBody>
      </p:sp>
    </p:spTree>
  </p:cSld>
  <p:clrMapOvr>
    <a:masterClrMapping xmlns:a="http://schemas.openxmlformats.org/drawingml/2006/main"/>
  </p:clrMapOvr>
</p:sld>
</file>