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2ee66337f940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79f63f32a64545"/>
  </p:sldMasterIdLst>
  <p:sldIdLst>
    <p:sldId xmlns:r="http://schemas.openxmlformats.org/officeDocument/2006/relationships" id="256" r:id="R59ca1b8a03994255"/>
    <p:sldId xmlns:r="http://schemas.openxmlformats.org/officeDocument/2006/relationships" id="257" r:id="Rc5162a66448847b5"/>
    <p:sldId xmlns:r="http://schemas.openxmlformats.org/officeDocument/2006/relationships" id="258" r:id="Rdff1cc0741d24b68"/>
    <p:sldId xmlns:r="http://schemas.openxmlformats.org/officeDocument/2006/relationships" id="259" r:id="R5ad1c9a694e64d09"/>
    <p:sldId xmlns:r="http://schemas.openxmlformats.org/officeDocument/2006/relationships" id="260" r:id="R61933ab03d854059"/>
    <p:sldId xmlns:r="http://schemas.openxmlformats.org/officeDocument/2006/relationships" id="261" r:id="R1993f74abae0418e"/>
    <p:sldId xmlns:r="http://schemas.openxmlformats.org/officeDocument/2006/relationships" id="262" r:id="Rf2b1e644795445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9f63f32a64545" /><Relationship Type="http://schemas.openxmlformats.org/officeDocument/2006/relationships/slide" Target="/ppt/slides/slide1.xml" Id="R59ca1b8a03994255" /><Relationship Type="http://schemas.openxmlformats.org/officeDocument/2006/relationships/slide" Target="/ppt/slides/slide2.xml" Id="Rc5162a66448847b5" /><Relationship Type="http://schemas.openxmlformats.org/officeDocument/2006/relationships/slide" Target="/ppt/slides/slide3.xml" Id="Rdff1cc0741d24b68" /><Relationship Type="http://schemas.openxmlformats.org/officeDocument/2006/relationships/slide" Target="/ppt/slides/slide4.xml" Id="R5ad1c9a694e64d09" /><Relationship Type="http://schemas.openxmlformats.org/officeDocument/2006/relationships/slide" Target="/ppt/slides/slide5.xml" Id="R61933ab03d854059" /><Relationship Type="http://schemas.openxmlformats.org/officeDocument/2006/relationships/slide" Target="/ppt/slides/slide6.xml" Id="R1993f74abae0418e" /><Relationship Type="http://schemas.openxmlformats.org/officeDocument/2006/relationships/slide" Target="/ppt/slides/slide7.xml" Id="Rf2b1e644795445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61d8f40734d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5ca0f83b34b38" /><Relationship Type="http://schemas.openxmlformats.org/officeDocument/2006/relationships/theme" Target="/ppt/slideMasters/theme/theme1.xml" Id="Rfbf590b249954e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45ca0f83b34b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1a2c15baa4e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19b890d9949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f234e104a44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30105e340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37e1def6f49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abf04594549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cdd54932241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DIGITAL MERCENARY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MERCENARY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MERCENARY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MERCENARY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MERCENARY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MERCENARY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144 640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479 165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MERCENARY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SNAKE OIL HOLDINGS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MERCENARY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Sturla Martin Sandsæther, Drengsrudveien 43A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923 212 817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MERCENARY AS</a:t>
            </a:r>
          </a:p>
        </p:txBody>
      </p:sp>
    </p:spTree>
  </p:cSld>
  <p:clrMapOvr>
    <a:masterClrMapping xmlns:a="http://schemas.openxmlformats.org/drawingml/2006/main"/>
  </p:clrMapOvr>
</p:sld>
</file>