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c8f22ba730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dfb4b415d47cb"/>
  </p:sldMasterIdLst>
  <p:sldIdLst>
    <p:sldId xmlns:r="http://schemas.openxmlformats.org/officeDocument/2006/relationships" id="256" r:id="Re2955dd111a549de"/>
    <p:sldId xmlns:r="http://schemas.openxmlformats.org/officeDocument/2006/relationships" id="257" r:id="Rbed4aec7dc614142"/>
    <p:sldId xmlns:r="http://schemas.openxmlformats.org/officeDocument/2006/relationships" id="258" r:id="R6bd7446442dd4838"/>
    <p:sldId xmlns:r="http://schemas.openxmlformats.org/officeDocument/2006/relationships" id="259" r:id="R73ec4629dfa04fc1"/>
    <p:sldId xmlns:r="http://schemas.openxmlformats.org/officeDocument/2006/relationships" id="260" r:id="Ra8491c5a53814f1a"/>
    <p:sldId xmlns:r="http://schemas.openxmlformats.org/officeDocument/2006/relationships" id="261" r:id="R0e7f8e6b7e50419f"/>
    <p:sldId xmlns:r="http://schemas.openxmlformats.org/officeDocument/2006/relationships" id="262" r:id="Rca72114ca21d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dfb4b415d47cb" /><Relationship Type="http://schemas.openxmlformats.org/officeDocument/2006/relationships/slide" Target="/ppt/slides/slide1.xml" Id="Re2955dd111a549de" /><Relationship Type="http://schemas.openxmlformats.org/officeDocument/2006/relationships/slide" Target="/ppt/slides/slide2.xml" Id="Rbed4aec7dc614142" /><Relationship Type="http://schemas.openxmlformats.org/officeDocument/2006/relationships/slide" Target="/ppt/slides/slide3.xml" Id="R6bd7446442dd4838" /><Relationship Type="http://schemas.openxmlformats.org/officeDocument/2006/relationships/slide" Target="/ppt/slides/slide4.xml" Id="R73ec4629dfa04fc1" /><Relationship Type="http://schemas.openxmlformats.org/officeDocument/2006/relationships/slide" Target="/ppt/slides/slide5.xml" Id="Ra8491c5a53814f1a" /><Relationship Type="http://schemas.openxmlformats.org/officeDocument/2006/relationships/slide" Target="/ppt/slides/slide6.xml" Id="R0e7f8e6b7e50419f" /><Relationship Type="http://schemas.openxmlformats.org/officeDocument/2006/relationships/slide" Target="/ppt/slides/slide7.xml" Id="Rca72114ca21d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dbb4b8588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088db327473c" /><Relationship Type="http://schemas.openxmlformats.org/officeDocument/2006/relationships/theme" Target="/ppt/slideMasters/theme/theme1.xml" Id="R1553fc3eaf77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1088db327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f3f94f12745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0796ece9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f8fab45d4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77c2b5b349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637a2d2fd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3502561a64b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18c2229d3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BENT RAANES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 Raanes Sørensen, Rudivegen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9011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923 212 345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MULI AS</a:t>
            </a:r>
          </a:p>
        </p:txBody>
      </p:sp>
    </p:spTree>
  </p:cSld>
  <p:clrMapOvr>
    <a:masterClrMapping xmlns:a="http://schemas.openxmlformats.org/drawingml/2006/main"/>
  </p:clrMapOvr>
</p:sld>
</file>