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03ddbf96af40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6fcb38919f42c9"/>
  </p:sldMasterIdLst>
  <p:sldIdLst>
    <p:sldId xmlns:r="http://schemas.openxmlformats.org/officeDocument/2006/relationships" id="256" r:id="Rd3a2121012c048d2"/>
    <p:sldId xmlns:r="http://schemas.openxmlformats.org/officeDocument/2006/relationships" id="257" r:id="R97062f38d0544ded"/>
    <p:sldId xmlns:r="http://schemas.openxmlformats.org/officeDocument/2006/relationships" id="258" r:id="R369665b22f7f443b"/>
    <p:sldId xmlns:r="http://schemas.openxmlformats.org/officeDocument/2006/relationships" id="259" r:id="Rbc15a48b0aef4969"/>
    <p:sldId xmlns:r="http://schemas.openxmlformats.org/officeDocument/2006/relationships" id="260" r:id="R18d4ad938f0a4c51"/>
    <p:sldId xmlns:r="http://schemas.openxmlformats.org/officeDocument/2006/relationships" id="261" r:id="Rcde37b74250c4eb8"/>
    <p:sldId xmlns:r="http://schemas.openxmlformats.org/officeDocument/2006/relationships" id="262" r:id="R03a4b8dc778842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fcb38919f42c9" /><Relationship Type="http://schemas.openxmlformats.org/officeDocument/2006/relationships/slide" Target="/ppt/slides/slide1.xml" Id="Rd3a2121012c048d2" /><Relationship Type="http://schemas.openxmlformats.org/officeDocument/2006/relationships/slide" Target="/ppt/slides/slide2.xml" Id="R97062f38d0544ded" /><Relationship Type="http://schemas.openxmlformats.org/officeDocument/2006/relationships/slide" Target="/ppt/slides/slide3.xml" Id="R369665b22f7f443b" /><Relationship Type="http://schemas.openxmlformats.org/officeDocument/2006/relationships/slide" Target="/ppt/slides/slide4.xml" Id="Rbc15a48b0aef4969" /><Relationship Type="http://schemas.openxmlformats.org/officeDocument/2006/relationships/slide" Target="/ppt/slides/slide5.xml" Id="R18d4ad938f0a4c51" /><Relationship Type="http://schemas.openxmlformats.org/officeDocument/2006/relationships/slide" Target="/ppt/slides/slide6.xml" Id="Rcde37b74250c4eb8" /><Relationship Type="http://schemas.openxmlformats.org/officeDocument/2006/relationships/slide" Target="/ppt/slides/slide7.xml" Id="R03a4b8dc778842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645cb0a9af40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5f8c45e774a75" /><Relationship Type="http://schemas.openxmlformats.org/officeDocument/2006/relationships/theme" Target="/ppt/slideMasters/theme/theme1.xml" Id="R61dfd9d3b6e348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d5f8c45e774a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86668900844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f43b5d22c40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e27c45e5c48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0c2e44f2a49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b8a0e295d4a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93f7747d748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4cd5995fb4b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BERGSØEN BULL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BERGSØEN BULL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BERGSØEN BULL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BERGSØEN BULL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BERGSØEN BULL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BERGSØEN BULL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1 031 483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7 689 903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BERGSØEN BULL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 EDVARD ARMAN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BERGSØEN BULL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Moltke Moes vei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923 201 726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BERGSØEN BULL AS</a:t>
            </a:r>
          </a:p>
        </p:txBody>
      </p:sp>
    </p:spTree>
  </p:cSld>
  <p:clrMapOvr>
    <a:masterClrMapping xmlns:a="http://schemas.openxmlformats.org/drawingml/2006/main"/>
  </p:clrMapOvr>
</p:sld>
</file>