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fa5ec2fae94c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b97ad37a240bd"/>
  </p:sldMasterIdLst>
  <p:sldIdLst>
    <p:sldId xmlns:r="http://schemas.openxmlformats.org/officeDocument/2006/relationships" id="256" r:id="Rfdcf38d134c84d2a"/>
    <p:sldId xmlns:r="http://schemas.openxmlformats.org/officeDocument/2006/relationships" id="257" r:id="Rb78399ab391e4a23"/>
    <p:sldId xmlns:r="http://schemas.openxmlformats.org/officeDocument/2006/relationships" id="258" r:id="R89dc96ee36784051"/>
    <p:sldId xmlns:r="http://schemas.openxmlformats.org/officeDocument/2006/relationships" id="259" r:id="Rc49b4a1708524be7"/>
    <p:sldId xmlns:r="http://schemas.openxmlformats.org/officeDocument/2006/relationships" id="260" r:id="R0b1abe78279f4c73"/>
    <p:sldId xmlns:r="http://schemas.openxmlformats.org/officeDocument/2006/relationships" id="261" r:id="R6bbbe84ae06a480d"/>
    <p:sldId xmlns:r="http://schemas.openxmlformats.org/officeDocument/2006/relationships" id="262" r:id="R328e78ea88c5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b97ad37a240bd" /><Relationship Type="http://schemas.openxmlformats.org/officeDocument/2006/relationships/slide" Target="/ppt/slides/slide1.xml" Id="Rfdcf38d134c84d2a" /><Relationship Type="http://schemas.openxmlformats.org/officeDocument/2006/relationships/slide" Target="/ppt/slides/slide2.xml" Id="Rb78399ab391e4a23" /><Relationship Type="http://schemas.openxmlformats.org/officeDocument/2006/relationships/slide" Target="/ppt/slides/slide3.xml" Id="R89dc96ee36784051" /><Relationship Type="http://schemas.openxmlformats.org/officeDocument/2006/relationships/slide" Target="/ppt/slides/slide4.xml" Id="Rc49b4a1708524be7" /><Relationship Type="http://schemas.openxmlformats.org/officeDocument/2006/relationships/slide" Target="/ppt/slides/slide5.xml" Id="R0b1abe78279f4c73" /><Relationship Type="http://schemas.openxmlformats.org/officeDocument/2006/relationships/slide" Target="/ppt/slides/slide6.xml" Id="R6bbbe84ae06a480d" /><Relationship Type="http://schemas.openxmlformats.org/officeDocument/2006/relationships/slide" Target="/ppt/slides/slide7.xml" Id="R328e78ea88c5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7bf2e4c65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475deee2446f1" /><Relationship Type="http://schemas.openxmlformats.org/officeDocument/2006/relationships/theme" Target="/ppt/slideMasters/theme/theme1.xml" Id="R18ede08eb149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475deee2446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fc09ea42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a08bf52cd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12eb8f76e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c3d3aeeb44e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7f3c897d741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02326287545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f85785df1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NESET KAI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NESET KAI AS ble etablert [år] og holder til i Dyrvik.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195 178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1 760 606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STRØMØYLIA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Dyrøyveien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7270 Dyrvik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923 197 834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NESET KAI AS</a:t>
            </a:r>
          </a:p>
        </p:txBody>
      </p:sp>
    </p:spTree>
  </p:cSld>
  <p:clrMapOvr>
    <a:masterClrMapping xmlns:a="http://schemas.openxmlformats.org/drawingml/2006/main"/>
  </p:clrMapOvr>
</p:sld>
</file>