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4dbde476d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2987caafa4e10"/>
  </p:sldMasterIdLst>
  <p:sldIdLst>
    <p:sldId xmlns:r="http://schemas.openxmlformats.org/officeDocument/2006/relationships" id="256" r:id="R5a074135324844a4"/>
    <p:sldId xmlns:r="http://schemas.openxmlformats.org/officeDocument/2006/relationships" id="257" r:id="Ree9c1555a2a24f87"/>
    <p:sldId xmlns:r="http://schemas.openxmlformats.org/officeDocument/2006/relationships" id="258" r:id="R57f9245deed444a6"/>
    <p:sldId xmlns:r="http://schemas.openxmlformats.org/officeDocument/2006/relationships" id="259" r:id="R2325fae1a57347af"/>
    <p:sldId xmlns:r="http://schemas.openxmlformats.org/officeDocument/2006/relationships" id="260" r:id="Re3f1dac461a74e1a"/>
    <p:sldId xmlns:r="http://schemas.openxmlformats.org/officeDocument/2006/relationships" id="261" r:id="R46945584d44d4a4d"/>
    <p:sldId xmlns:r="http://schemas.openxmlformats.org/officeDocument/2006/relationships" id="262" r:id="R78960bbddd8c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2987caafa4e10" /><Relationship Type="http://schemas.openxmlformats.org/officeDocument/2006/relationships/slide" Target="/ppt/slides/slide1.xml" Id="R5a074135324844a4" /><Relationship Type="http://schemas.openxmlformats.org/officeDocument/2006/relationships/slide" Target="/ppt/slides/slide2.xml" Id="Ree9c1555a2a24f87" /><Relationship Type="http://schemas.openxmlformats.org/officeDocument/2006/relationships/slide" Target="/ppt/slides/slide3.xml" Id="R57f9245deed444a6" /><Relationship Type="http://schemas.openxmlformats.org/officeDocument/2006/relationships/slide" Target="/ppt/slides/slide4.xml" Id="R2325fae1a57347af" /><Relationship Type="http://schemas.openxmlformats.org/officeDocument/2006/relationships/slide" Target="/ppt/slides/slide5.xml" Id="Re3f1dac461a74e1a" /><Relationship Type="http://schemas.openxmlformats.org/officeDocument/2006/relationships/slide" Target="/ppt/slides/slide6.xml" Id="R46945584d44d4a4d" /><Relationship Type="http://schemas.openxmlformats.org/officeDocument/2006/relationships/slide" Target="/ppt/slides/slide7.xml" Id="R78960bbddd8c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d2b371b54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1dd962c5b41e2" /><Relationship Type="http://schemas.openxmlformats.org/officeDocument/2006/relationships/theme" Target="/ppt/slideMasters/theme/theme1.xml" Id="R2459bc50365e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1dd962c5b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6e8aaf8a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5ef3deca2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e0244f843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44c86c6f2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0aa4a3161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bf6ba9f60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1837d77f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RMP HOLDING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574 112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2 133 523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RONALD MEGGELÆ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ASLAKSEN JAN AMUND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BJØRNAR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 Andersens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923 190 848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