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241c1541d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ca98586574376"/>
  </p:sldMasterIdLst>
  <p:sldIdLst>
    <p:sldId xmlns:r="http://schemas.openxmlformats.org/officeDocument/2006/relationships" id="256" r:id="Rd3d4486dfe06406b"/>
    <p:sldId xmlns:r="http://schemas.openxmlformats.org/officeDocument/2006/relationships" id="257" r:id="R8f5122f4d37f463f"/>
    <p:sldId xmlns:r="http://schemas.openxmlformats.org/officeDocument/2006/relationships" id="258" r:id="R08c6cb0a50914a07"/>
    <p:sldId xmlns:r="http://schemas.openxmlformats.org/officeDocument/2006/relationships" id="259" r:id="R4575bbc45a084eff"/>
    <p:sldId xmlns:r="http://schemas.openxmlformats.org/officeDocument/2006/relationships" id="260" r:id="R2c9b810260e94208"/>
    <p:sldId xmlns:r="http://schemas.openxmlformats.org/officeDocument/2006/relationships" id="261" r:id="R57b843caa3d34918"/>
    <p:sldId xmlns:r="http://schemas.openxmlformats.org/officeDocument/2006/relationships" id="262" r:id="R3bc7c4ce083542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ca98586574376" /><Relationship Type="http://schemas.openxmlformats.org/officeDocument/2006/relationships/slide" Target="/ppt/slides/slide1.xml" Id="Rd3d4486dfe06406b" /><Relationship Type="http://schemas.openxmlformats.org/officeDocument/2006/relationships/slide" Target="/ppt/slides/slide2.xml" Id="R8f5122f4d37f463f" /><Relationship Type="http://schemas.openxmlformats.org/officeDocument/2006/relationships/slide" Target="/ppt/slides/slide3.xml" Id="R08c6cb0a50914a07" /><Relationship Type="http://schemas.openxmlformats.org/officeDocument/2006/relationships/slide" Target="/ppt/slides/slide4.xml" Id="R4575bbc45a084eff" /><Relationship Type="http://schemas.openxmlformats.org/officeDocument/2006/relationships/slide" Target="/ppt/slides/slide5.xml" Id="R2c9b810260e94208" /><Relationship Type="http://schemas.openxmlformats.org/officeDocument/2006/relationships/slide" Target="/ppt/slides/slide6.xml" Id="R57b843caa3d34918" /><Relationship Type="http://schemas.openxmlformats.org/officeDocument/2006/relationships/slide" Target="/ppt/slides/slide7.xml" Id="R3bc7c4ce083542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d904c44cf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0738624894333" /><Relationship Type="http://schemas.openxmlformats.org/officeDocument/2006/relationships/theme" Target="/ppt/slideMasters/theme/theme1.xml" Id="Rc2d6bb0917794b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f073862489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89a2cd273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2de8406d6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79b0ffcf2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cfbab1f37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7e1a2f4641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22070152c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65f9932e5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EM-KA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EM-KA CONSULT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517 130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HÅKAN KARAKAS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KARAKAS MADS EMRE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923 181 776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EM-KA CONSULT AS</a:t>
            </a:r>
          </a:p>
        </p:txBody>
      </p:sp>
    </p:spTree>
  </p:cSld>
  <p:clrMapOvr>
    <a:masterClrMapping xmlns:a="http://schemas.openxmlformats.org/drawingml/2006/main"/>
  </p:clrMapOvr>
</p:sld>
</file>