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9152ef54bd42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34f1bf870a4323"/>
  </p:sldMasterIdLst>
  <p:sldIdLst>
    <p:sldId xmlns:r="http://schemas.openxmlformats.org/officeDocument/2006/relationships" id="256" r:id="Ra2670b01c7134e6f"/>
    <p:sldId xmlns:r="http://schemas.openxmlformats.org/officeDocument/2006/relationships" id="257" r:id="Rddadd3bec8f24d0f"/>
    <p:sldId xmlns:r="http://schemas.openxmlformats.org/officeDocument/2006/relationships" id="258" r:id="R37fadb0343904fba"/>
    <p:sldId xmlns:r="http://schemas.openxmlformats.org/officeDocument/2006/relationships" id="259" r:id="R016343abb5c5412d"/>
    <p:sldId xmlns:r="http://schemas.openxmlformats.org/officeDocument/2006/relationships" id="260" r:id="R70e6b1c689cd4783"/>
    <p:sldId xmlns:r="http://schemas.openxmlformats.org/officeDocument/2006/relationships" id="261" r:id="R13008a727b094cc4"/>
    <p:sldId xmlns:r="http://schemas.openxmlformats.org/officeDocument/2006/relationships" id="262" r:id="R8560cb905f5f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4f1bf870a4323" /><Relationship Type="http://schemas.openxmlformats.org/officeDocument/2006/relationships/slide" Target="/ppt/slides/slide1.xml" Id="Ra2670b01c7134e6f" /><Relationship Type="http://schemas.openxmlformats.org/officeDocument/2006/relationships/slide" Target="/ppt/slides/slide2.xml" Id="Rddadd3bec8f24d0f" /><Relationship Type="http://schemas.openxmlformats.org/officeDocument/2006/relationships/slide" Target="/ppt/slides/slide3.xml" Id="R37fadb0343904fba" /><Relationship Type="http://schemas.openxmlformats.org/officeDocument/2006/relationships/slide" Target="/ppt/slides/slide4.xml" Id="R016343abb5c5412d" /><Relationship Type="http://schemas.openxmlformats.org/officeDocument/2006/relationships/slide" Target="/ppt/slides/slide5.xml" Id="R70e6b1c689cd4783" /><Relationship Type="http://schemas.openxmlformats.org/officeDocument/2006/relationships/slide" Target="/ppt/slides/slide6.xml" Id="R13008a727b094cc4" /><Relationship Type="http://schemas.openxmlformats.org/officeDocument/2006/relationships/slide" Target="/ppt/slides/slide7.xml" Id="R8560cb905f5f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3f4b36aca4c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2a072c6e424e" /><Relationship Type="http://schemas.openxmlformats.org/officeDocument/2006/relationships/theme" Target="/ppt/slideMasters/theme/theme1.xml" Id="R5a21790c866547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f2a072c6e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5af1421c7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a27cad70e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e42465b17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186417886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9037914c9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fa674fd44b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921de0b17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OGOS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OGOS HOLDING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ODRUN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SMEVOLL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Glønavegen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923 149 481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