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bd0bec956f48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435051d74e402b"/>
  </p:sldMasterIdLst>
  <p:sldIdLst>
    <p:sldId xmlns:r="http://schemas.openxmlformats.org/officeDocument/2006/relationships" id="256" r:id="R67a05f5a9e594e9a"/>
    <p:sldId xmlns:r="http://schemas.openxmlformats.org/officeDocument/2006/relationships" id="257" r:id="Re0b97eafbc494c3f"/>
    <p:sldId xmlns:r="http://schemas.openxmlformats.org/officeDocument/2006/relationships" id="258" r:id="R3d8d2324fe2d4e2b"/>
    <p:sldId xmlns:r="http://schemas.openxmlformats.org/officeDocument/2006/relationships" id="259" r:id="Rb84394dc71fb4224"/>
    <p:sldId xmlns:r="http://schemas.openxmlformats.org/officeDocument/2006/relationships" id="260" r:id="R67c9a594cad542ca"/>
    <p:sldId xmlns:r="http://schemas.openxmlformats.org/officeDocument/2006/relationships" id="261" r:id="Rebd196fd9b7a4b8e"/>
    <p:sldId xmlns:r="http://schemas.openxmlformats.org/officeDocument/2006/relationships" id="262" r:id="R199d86e2657f40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435051d74e402b" /><Relationship Type="http://schemas.openxmlformats.org/officeDocument/2006/relationships/slide" Target="/ppt/slides/slide1.xml" Id="R67a05f5a9e594e9a" /><Relationship Type="http://schemas.openxmlformats.org/officeDocument/2006/relationships/slide" Target="/ppt/slides/slide2.xml" Id="Re0b97eafbc494c3f" /><Relationship Type="http://schemas.openxmlformats.org/officeDocument/2006/relationships/slide" Target="/ppt/slides/slide3.xml" Id="R3d8d2324fe2d4e2b" /><Relationship Type="http://schemas.openxmlformats.org/officeDocument/2006/relationships/slide" Target="/ppt/slides/slide4.xml" Id="Rb84394dc71fb4224" /><Relationship Type="http://schemas.openxmlformats.org/officeDocument/2006/relationships/slide" Target="/ppt/slides/slide5.xml" Id="R67c9a594cad542ca" /><Relationship Type="http://schemas.openxmlformats.org/officeDocument/2006/relationships/slide" Target="/ppt/slides/slide6.xml" Id="Rebd196fd9b7a4b8e" /><Relationship Type="http://schemas.openxmlformats.org/officeDocument/2006/relationships/slide" Target="/ppt/slides/slide7.xml" Id="R199d86e2657f40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455f71d7ed4e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be347352c49a0" /><Relationship Type="http://schemas.openxmlformats.org/officeDocument/2006/relationships/theme" Target="/ppt/slideMasters/theme/theme1.xml" Id="R1fb9fe76a81545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1be347352c49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6a72aa05249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cbffdd04c43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f151efef94d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83b8253cf4f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67ad023eb41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b5f760bcf43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42868be9346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TRANSTEMA G-TRENCH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TRANSTEMA G-TRENCH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TRANSTEMA G-TRENCH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TRANSTEMA G-TRENCH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TRANSTEMA G-TRENCH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TRANSTEMA G-TRENCH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23 772 430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643 236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614 555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15 353 358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21 435 511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TRANSTEMA G-TRENCH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TRANSTEMA GROUP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TRANSTEMA G-TRENCH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923 136 398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TRANSTEMA G-TRENCH AS</a:t>
            </a:r>
          </a:p>
        </p:txBody>
      </p:sp>
    </p:spTree>
  </p:cSld>
  <p:clrMapOvr>
    <a:masterClrMapping xmlns:a="http://schemas.openxmlformats.org/drawingml/2006/main"/>
  </p:clrMapOvr>
</p:sld>
</file>