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b9516bbc1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971ec045448aa"/>
  </p:sldMasterIdLst>
  <p:sldIdLst>
    <p:sldId xmlns:r="http://schemas.openxmlformats.org/officeDocument/2006/relationships" id="256" r:id="R7f3c16ede4594e16"/>
    <p:sldId xmlns:r="http://schemas.openxmlformats.org/officeDocument/2006/relationships" id="257" r:id="R1eab50279c6f416d"/>
    <p:sldId xmlns:r="http://schemas.openxmlformats.org/officeDocument/2006/relationships" id="258" r:id="R65a246e055e74f09"/>
    <p:sldId xmlns:r="http://schemas.openxmlformats.org/officeDocument/2006/relationships" id="259" r:id="R4c605385b2db4465"/>
    <p:sldId xmlns:r="http://schemas.openxmlformats.org/officeDocument/2006/relationships" id="260" r:id="Rd641e423fdd242e6"/>
    <p:sldId xmlns:r="http://schemas.openxmlformats.org/officeDocument/2006/relationships" id="261" r:id="R8a41c9179aaa48aa"/>
    <p:sldId xmlns:r="http://schemas.openxmlformats.org/officeDocument/2006/relationships" id="262" r:id="Raf5ee06bc37b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971ec045448aa" /><Relationship Type="http://schemas.openxmlformats.org/officeDocument/2006/relationships/slide" Target="/ppt/slides/slide1.xml" Id="R7f3c16ede4594e16" /><Relationship Type="http://schemas.openxmlformats.org/officeDocument/2006/relationships/slide" Target="/ppt/slides/slide2.xml" Id="R1eab50279c6f416d" /><Relationship Type="http://schemas.openxmlformats.org/officeDocument/2006/relationships/slide" Target="/ppt/slides/slide3.xml" Id="R65a246e055e74f09" /><Relationship Type="http://schemas.openxmlformats.org/officeDocument/2006/relationships/slide" Target="/ppt/slides/slide4.xml" Id="R4c605385b2db4465" /><Relationship Type="http://schemas.openxmlformats.org/officeDocument/2006/relationships/slide" Target="/ppt/slides/slide5.xml" Id="Rd641e423fdd242e6" /><Relationship Type="http://schemas.openxmlformats.org/officeDocument/2006/relationships/slide" Target="/ppt/slides/slide6.xml" Id="R8a41c9179aaa48aa" /><Relationship Type="http://schemas.openxmlformats.org/officeDocument/2006/relationships/slide" Target="/ppt/slides/slide7.xml" Id="Raf5ee06bc37b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d96b7c46c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114d1c0647dc" /><Relationship Type="http://schemas.openxmlformats.org/officeDocument/2006/relationships/theme" Target="/ppt/slideMasters/theme/theme1.xml" Id="Rdafc11c05e4c4b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f114d1c0647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b76ccefc9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3fcedcd54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846e4bb72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880debb1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fdc40bacc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2737d1d7e4e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48e004865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JHG HOLDING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JØRN-HENNING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CO/Jørn-H. Gerhardsen, Bærumsveien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923 116 265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JHG HOLDING AS</a:t>
            </a:r>
          </a:p>
        </p:txBody>
      </p:sp>
    </p:spTree>
  </p:cSld>
  <p:clrMapOvr>
    <a:masterClrMapping xmlns:a="http://schemas.openxmlformats.org/drawingml/2006/main"/>
  </p:clrMapOvr>
</p:sld>
</file>