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f697cb1aa940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ec32e889384504"/>
  </p:sldMasterIdLst>
  <p:sldIdLst>
    <p:sldId xmlns:r="http://schemas.openxmlformats.org/officeDocument/2006/relationships" id="256" r:id="R9c6cc41dfc1e4e06"/>
    <p:sldId xmlns:r="http://schemas.openxmlformats.org/officeDocument/2006/relationships" id="257" r:id="R2769f95591814f22"/>
    <p:sldId xmlns:r="http://schemas.openxmlformats.org/officeDocument/2006/relationships" id="258" r:id="R5aa5866f272a49c1"/>
    <p:sldId xmlns:r="http://schemas.openxmlformats.org/officeDocument/2006/relationships" id="259" r:id="R7da3779b94c3405b"/>
    <p:sldId xmlns:r="http://schemas.openxmlformats.org/officeDocument/2006/relationships" id="260" r:id="R39b08f1425384944"/>
    <p:sldId xmlns:r="http://schemas.openxmlformats.org/officeDocument/2006/relationships" id="261" r:id="Rd1afebde30da4864"/>
    <p:sldId xmlns:r="http://schemas.openxmlformats.org/officeDocument/2006/relationships" id="262" r:id="R4e36fb87439645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ec32e889384504" /><Relationship Type="http://schemas.openxmlformats.org/officeDocument/2006/relationships/slide" Target="/ppt/slides/slide1.xml" Id="R9c6cc41dfc1e4e06" /><Relationship Type="http://schemas.openxmlformats.org/officeDocument/2006/relationships/slide" Target="/ppt/slides/slide2.xml" Id="R2769f95591814f22" /><Relationship Type="http://schemas.openxmlformats.org/officeDocument/2006/relationships/slide" Target="/ppt/slides/slide3.xml" Id="R5aa5866f272a49c1" /><Relationship Type="http://schemas.openxmlformats.org/officeDocument/2006/relationships/slide" Target="/ppt/slides/slide4.xml" Id="R7da3779b94c3405b" /><Relationship Type="http://schemas.openxmlformats.org/officeDocument/2006/relationships/slide" Target="/ppt/slides/slide5.xml" Id="R39b08f1425384944" /><Relationship Type="http://schemas.openxmlformats.org/officeDocument/2006/relationships/slide" Target="/ppt/slides/slide6.xml" Id="Rd1afebde30da4864" /><Relationship Type="http://schemas.openxmlformats.org/officeDocument/2006/relationships/slide" Target="/ppt/slides/slide7.xml" Id="R4e36fb87439645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58f643ed2e42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75ebf07b66474a" /><Relationship Type="http://schemas.openxmlformats.org/officeDocument/2006/relationships/theme" Target="/ppt/slideMasters/theme/theme1.xml" Id="Re25695d2321442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75ebf07b6647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ef910c1a5745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f9ac61ad914f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c30d84c54b46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a66981498e4b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628d8bb59b42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c596de4d674b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212f6fed354e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AASLIE ANLEGG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AASLIE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AASLIE ANLEGG AS ble etablert [år] og holder til i Hedalen.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AASLIE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AASLIE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AASLIE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1 735 154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−472 696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−477 808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292 698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990 892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AASLIE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ROY KENNETH AASLIE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AASLIE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Hedalsvegen 1209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3528 Hedalen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923 106 960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AASLIE ANLEGG AS</a:t>
            </a:r>
          </a:p>
        </p:txBody>
      </p:sp>
    </p:spTree>
  </p:cSld>
  <p:clrMapOvr>
    <a:masterClrMapping xmlns:a="http://schemas.openxmlformats.org/drawingml/2006/main"/>
  </p:clrMapOvr>
</p:sld>
</file>