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b8475bec0940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0bf3a3210a4a00"/>
  </p:sldMasterIdLst>
  <p:sldIdLst>
    <p:sldId xmlns:r="http://schemas.openxmlformats.org/officeDocument/2006/relationships" id="256" r:id="R875210cdac1148e0"/>
    <p:sldId xmlns:r="http://schemas.openxmlformats.org/officeDocument/2006/relationships" id="257" r:id="Reca147b8e7354ce6"/>
    <p:sldId xmlns:r="http://schemas.openxmlformats.org/officeDocument/2006/relationships" id="258" r:id="R3a42a7bfcae547dc"/>
    <p:sldId xmlns:r="http://schemas.openxmlformats.org/officeDocument/2006/relationships" id="259" r:id="R583dbe48a23d420a"/>
    <p:sldId xmlns:r="http://schemas.openxmlformats.org/officeDocument/2006/relationships" id="260" r:id="R792f4418d4334066"/>
    <p:sldId xmlns:r="http://schemas.openxmlformats.org/officeDocument/2006/relationships" id="261" r:id="Re12bdfcb7a8145d9"/>
    <p:sldId xmlns:r="http://schemas.openxmlformats.org/officeDocument/2006/relationships" id="262" r:id="Rb204db4150ae4c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bf3a3210a4a00" /><Relationship Type="http://schemas.openxmlformats.org/officeDocument/2006/relationships/slide" Target="/ppt/slides/slide1.xml" Id="R875210cdac1148e0" /><Relationship Type="http://schemas.openxmlformats.org/officeDocument/2006/relationships/slide" Target="/ppt/slides/slide2.xml" Id="Reca147b8e7354ce6" /><Relationship Type="http://schemas.openxmlformats.org/officeDocument/2006/relationships/slide" Target="/ppt/slides/slide3.xml" Id="R3a42a7bfcae547dc" /><Relationship Type="http://schemas.openxmlformats.org/officeDocument/2006/relationships/slide" Target="/ppt/slides/slide4.xml" Id="R583dbe48a23d420a" /><Relationship Type="http://schemas.openxmlformats.org/officeDocument/2006/relationships/slide" Target="/ppt/slides/slide5.xml" Id="R792f4418d4334066" /><Relationship Type="http://schemas.openxmlformats.org/officeDocument/2006/relationships/slide" Target="/ppt/slides/slide6.xml" Id="Re12bdfcb7a8145d9" /><Relationship Type="http://schemas.openxmlformats.org/officeDocument/2006/relationships/slide" Target="/ppt/slides/slide7.xml" Id="Rb204db4150ae4c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2100a2595945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a9865fffe482a" /><Relationship Type="http://schemas.openxmlformats.org/officeDocument/2006/relationships/theme" Target="/ppt/slideMasters/theme/theme1.xml" Id="Ra9e7979f6d794c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fa9865fffe48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2b556a39149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313658a2d4f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5d61f6b1948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a5ebeaaf14e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9e8b7616243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41aa5f6f740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9b0bc47bc4d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ANLEGG AS ble etablert [år] og holder til i Hedalen.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1 735 154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−472 696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−477 808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292 698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ROY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Hedalsvegen 1209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3528 Hedalen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923 106 960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