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3f7bea5daa42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06c0147324aa4"/>
  </p:sldMasterIdLst>
  <p:sldIdLst>
    <p:sldId xmlns:r="http://schemas.openxmlformats.org/officeDocument/2006/relationships" id="256" r:id="Rf732f2628caa4aed"/>
    <p:sldId xmlns:r="http://schemas.openxmlformats.org/officeDocument/2006/relationships" id="257" r:id="Rfe760c85e5bb47fb"/>
    <p:sldId xmlns:r="http://schemas.openxmlformats.org/officeDocument/2006/relationships" id="258" r:id="Rd61a4e1cc6354151"/>
    <p:sldId xmlns:r="http://schemas.openxmlformats.org/officeDocument/2006/relationships" id="259" r:id="Rf69ef950537747ad"/>
    <p:sldId xmlns:r="http://schemas.openxmlformats.org/officeDocument/2006/relationships" id="260" r:id="R18b24f95e1ba4f62"/>
    <p:sldId xmlns:r="http://schemas.openxmlformats.org/officeDocument/2006/relationships" id="261" r:id="R5488a46238544328"/>
    <p:sldId xmlns:r="http://schemas.openxmlformats.org/officeDocument/2006/relationships" id="262" r:id="R7073daeed892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06c0147324aa4" /><Relationship Type="http://schemas.openxmlformats.org/officeDocument/2006/relationships/slide" Target="/ppt/slides/slide1.xml" Id="Rf732f2628caa4aed" /><Relationship Type="http://schemas.openxmlformats.org/officeDocument/2006/relationships/slide" Target="/ppt/slides/slide2.xml" Id="Rfe760c85e5bb47fb" /><Relationship Type="http://schemas.openxmlformats.org/officeDocument/2006/relationships/slide" Target="/ppt/slides/slide3.xml" Id="Rd61a4e1cc6354151" /><Relationship Type="http://schemas.openxmlformats.org/officeDocument/2006/relationships/slide" Target="/ppt/slides/slide4.xml" Id="Rf69ef950537747ad" /><Relationship Type="http://schemas.openxmlformats.org/officeDocument/2006/relationships/slide" Target="/ppt/slides/slide5.xml" Id="R18b24f95e1ba4f62" /><Relationship Type="http://schemas.openxmlformats.org/officeDocument/2006/relationships/slide" Target="/ppt/slides/slide6.xml" Id="R5488a46238544328" /><Relationship Type="http://schemas.openxmlformats.org/officeDocument/2006/relationships/slide" Target="/ppt/slides/slide7.xml" Id="R7073daeed892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a71b5493e748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2c9f98c064d3f" /><Relationship Type="http://schemas.openxmlformats.org/officeDocument/2006/relationships/theme" Target="/ppt/slideMasters/theme/theme1.xml" Id="Rc1d89d5d702f4c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e2c9f98c064d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a1715d2ba41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a97c6be9d42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d1e3c2cea49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215cd46f648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4b1305fba44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ed222fbe94d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045ccf50747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HAUGARNE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HAUGARNE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HAUGARNE MASKIN AS ble etablert [år] og holder til i Edland.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HAUGARNE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HAUGARNE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HAUGARNE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13 098 028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−205 642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3 525 549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HAUGARNE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ELISABETH BAKKEN HAUGARNE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HAUGARNE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TARJEI BAKKEN HAUGARNE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HAUGARNE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3895 Edland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923 106 413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HAUGARNE MASKIN AS</a:t>
            </a:r>
          </a:p>
        </p:txBody>
      </p:sp>
    </p:spTree>
  </p:cSld>
  <p:clrMapOvr>
    <a:masterClrMapping xmlns:a="http://schemas.openxmlformats.org/drawingml/2006/main"/>
  </p:clrMapOvr>
</p:sld>
</file>