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b32870d00d4d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7ad80777434008"/>
  </p:sldMasterIdLst>
  <p:sldIdLst>
    <p:sldId xmlns:r="http://schemas.openxmlformats.org/officeDocument/2006/relationships" id="256" r:id="Rdfa880ed8f4d4b72"/>
    <p:sldId xmlns:r="http://schemas.openxmlformats.org/officeDocument/2006/relationships" id="257" r:id="R0ee5b8df011d49f9"/>
    <p:sldId xmlns:r="http://schemas.openxmlformats.org/officeDocument/2006/relationships" id="258" r:id="Rf1a68c3cc4ea484f"/>
    <p:sldId xmlns:r="http://schemas.openxmlformats.org/officeDocument/2006/relationships" id="259" r:id="R2c75eebe6e9f4ca4"/>
    <p:sldId xmlns:r="http://schemas.openxmlformats.org/officeDocument/2006/relationships" id="260" r:id="R55d89eadf7d64f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ad80777434008" /><Relationship Type="http://schemas.openxmlformats.org/officeDocument/2006/relationships/slide" Target="/ppt/slides/slide1.xml" Id="Rdfa880ed8f4d4b72" /><Relationship Type="http://schemas.openxmlformats.org/officeDocument/2006/relationships/slide" Target="/ppt/slides/slide2.xml" Id="R0ee5b8df011d49f9" /><Relationship Type="http://schemas.openxmlformats.org/officeDocument/2006/relationships/slide" Target="/ppt/slides/slide3.xml" Id="Rf1a68c3cc4ea484f" /><Relationship Type="http://schemas.openxmlformats.org/officeDocument/2006/relationships/slide" Target="/ppt/slides/slide4.xml" Id="R2c75eebe6e9f4ca4" /><Relationship Type="http://schemas.openxmlformats.org/officeDocument/2006/relationships/slide" Target="/ppt/slides/slide5.xml" Id="R55d89eadf7d64f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f00c1a8bb4b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df179824d4a3c" /><Relationship Type="http://schemas.openxmlformats.org/officeDocument/2006/relationships/theme" Target="/ppt/slideMasters/theme/theme1.xml" Id="R1915113f2c1742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6df179824d4a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ed6617a524d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6b63f5b9c46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9acb959b74d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a5a8cbfc243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864c8c07349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FONDSFINANS UTBYTTE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FONDSFINANS UTBYTTE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Fondsfinans Kapitalforvaltning, 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923 102 728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UTBYTTE</a:t>
            </a:r>
          </a:p>
        </p:txBody>
      </p:sp>
    </p:spTree>
  </p:cSld>
  <p:clrMapOvr>
    <a:masterClrMapping xmlns:a="http://schemas.openxmlformats.org/drawingml/2006/main"/>
  </p:clrMapOvr>
</p:sld>
</file>