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ba6bb88ca4c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5b2f22db34f5d"/>
  </p:sldMasterIdLst>
  <p:sldIdLst>
    <p:sldId xmlns:r="http://schemas.openxmlformats.org/officeDocument/2006/relationships" id="256" r:id="R327b9e48537c4e9d"/>
    <p:sldId xmlns:r="http://schemas.openxmlformats.org/officeDocument/2006/relationships" id="257" r:id="Ra88e5050191b4a64"/>
    <p:sldId xmlns:r="http://schemas.openxmlformats.org/officeDocument/2006/relationships" id="258" r:id="Rc822180f2d0e4334"/>
    <p:sldId xmlns:r="http://schemas.openxmlformats.org/officeDocument/2006/relationships" id="259" r:id="R8571aa07b7dc4c8e"/>
    <p:sldId xmlns:r="http://schemas.openxmlformats.org/officeDocument/2006/relationships" id="260" r:id="Rc98baf1a2c944ad2"/>
    <p:sldId xmlns:r="http://schemas.openxmlformats.org/officeDocument/2006/relationships" id="261" r:id="R14047a1bbb444e79"/>
    <p:sldId xmlns:r="http://schemas.openxmlformats.org/officeDocument/2006/relationships" id="262" r:id="R919330269087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5b2f22db34f5d" /><Relationship Type="http://schemas.openxmlformats.org/officeDocument/2006/relationships/slide" Target="/ppt/slides/slide1.xml" Id="R327b9e48537c4e9d" /><Relationship Type="http://schemas.openxmlformats.org/officeDocument/2006/relationships/slide" Target="/ppt/slides/slide2.xml" Id="Ra88e5050191b4a64" /><Relationship Type="http://schemas.openxmlformats.org/officeDocument/2006/relationships/slide" Target="/ppt/slides/slide3.xml" Id="Rc822180f2d0e4334" /><Relationship Type="http://schemas.openxmlformats.org/officeDocument/2006/relationships/slide" Target="/ppt/slides/slide4.xml" Id="R8571aa07b7dc4c8e" /><Relationship Type="http://schemas.openxmlformats.org/officeDocument/2006/relationships/slide" Target="/ppt/slides/slide5.xml" Id="Rc98baf1a2c944ad2" /><Relationship Type="http://schemas.openxmlformats.org/officeDocument/2006/relationships/slide" Target="/ppt/slides/slide6.xml" Id="R14047a1bbb444e79" /><Relationship Type="http://schemas.openxmlformats.org/officeDocument/2006/relationships/slide" Target="/ppt/slides/slide7.xml" Id="R919330269087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a89ba06f846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1c04075604842" /><Relationship Type="http://schemas.openxmlformats.org/officeDocument/2006/relationships/theme" Target="/ppt/slideMasters/theme/theme1.xml" Id="Rcf7530ad112740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61c040756048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fa374dbd1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a54bc5233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e2fcf07bc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f591e5302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d12d050bc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06717373346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8d45527c4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B.N.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B.N.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B.N.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B.N.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B.N.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B.N.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835 140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B.N.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B.N.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Sagali 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923 100 997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B.N. HOLDING AS</a:t>
            </a:r>
          </a:p>
        </p:txBody>
      </p:sp>
    </p:spTree>
  </p:cSld>
  <p:clrMapOvr>
    <a:masterClrMapping xmlns:a="http://schemas.openxmlformats.org/drawingml/2006/main"/>
  </p:clrMapOvr>
</p:sld>
</file>