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8606501fd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9af3f6dd2c4405"/>
  </p:sldMasterIdLst>
  <p:sldIdLst>
    <p:sldId xmlns:r="http://schemas.openxmlformats.org/officeDocument/2006/relationships" id="256" r:id="Rf5b87e135e8a417c"/>
    <p:sldId xmlns:r="http://schemas.openxmlformats.org/officeDocument/2006/relationships" id="257" r:id="Rd0674e3f8d58456f"/>
    <p:sldId xmlns:r="http://schemas.openxmlformats.org/officeDocument/2006/relationships" id="258" r:id="R05133a8f93b24e33"/>
    <p:sldId xmlns:r="http://schemas.openxmlformats.org/officeDocument/2006/relationships" id="259" r:id="Rbcb4735eafa3460f"/>
    <p:sldId xmlns:r="http://schemas.openxmlformats.org/officeDocument/2006/relationships" id="260" r:id="Rd98c5e18dc5e4469"/>
    <p:sldId xmlns:r="http://schemas.openxmlformats.org/officeDocument/2006/relationships" id="261" r:id="Ra7a67a2515674da0"/>
    <p:sldId xmlns:r="http://schemas.openxmlformats.org/officeDocument/2006/relationships" id="262" r:id="Rec079cb2192447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af3f6dd2c4405" /><Relationship Type="http://schemas.openxmlformats.org/officeDocument/2006/relationships/slide" Target="/ppt/slides/slide1.xml" Id="Rf5b87e135e8a417c" /><Relationship Type="http://schemas.openxmlformats.org/officeDocument/2006/relationships/slide" Target="/ppt/slides/slide2.xml" Id="Rd0674e3f8d58456f" /><Relationship Type="http://schemas.openxmlformats.org/officeDocument/2006/relationships/slide" Target="/ppt/slides/slide3.xml" Id="R05133a8f93b24e33" /><Relationship Type="http://schemas.openxmlformats.org/officeDocument/2006/relationships/slide" Target="/ppt/slides/slide4.xml" Id="Rbcb4735eafa3460f" /><Relationship Type="http://schemas.openxmlformats.org/officeDocument/2006/relationships/slide" Target="/ppt/slides/slide5.xml" Id="Rd98c5e18dc5e4469" /><Relationship Type="http://schemas.openxmlformats.org/officeDocument/2006/relationships/slide" Target="/ppt/slides/slide6.xml" Id="Ra7a67a2515674da0" /><Relationship Type="http://schemas.openxmlformats.org/officeDocument/2006/relationships/slide" Target="/ppt/slides/slide7.xml" Id="Rec079cb2192447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ac3845322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c9c5d731b4618" /><Relationship Type="http://schemas.openxmlformats.org/officeDocument/2006/relationships/theme" Target="/ppt/slideMasters/theme/theme1.xml" Id="R44b7c1a3746b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c9c5d731b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1a9aba61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4f0532a243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1140cf759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020355622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9eba4fa8f43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a162557334c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a5b0f363c49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REGNSKAP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11 729 131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2 486 705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2 549 199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4 796 439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HÅBRO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AKA-HOLDING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mayelin@tysverregnskap.no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923 098 097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REGNSKAP AS</a:t>
            </a:r>
          </a:p>
        </p:txBody>
      </p:sp>
    </p:spTree>
  </p:cSld>
  <p:clrMapOvr>
    <a:masterClrMapping xmlns:a="http://schemas.openxmlformats.org/drawingml/2006/main"/>
  </p:clrMapOvr>
</p:sld>
</file>