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725d5554494b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da0439ec714470"/>
  </p:sldMasterIdLst>
  <p:sldIdLst>
    <p:sldId xmlns:r="http://schemas.openxmlformats.org/officeDocument/2006/relationships" id="256" r:id="Re5b326f4f1654a54"/>
    <p:sldId xmlns:r="http://schemas.openxmlformats.org/officeDocument/2006/relationships" id="257" r:id="R99073055653b411a"/>
    <p:sldId xmlns:r="http://schemas.openxmlformats.org/officeDocument/2006/relationships" id="258" r:id="R5167270e90bd4546"/>
    <p:sldId xmlns:r="http://schemas.openxmlformats.org/officeDocument/2006/relationships" id="259" r:id="R447ebfd989644eca"/>
    <p:sldId xmlns:r="http://schemas.openxmlformats.org/officeDocument/2006/relationships" id="260" r:id="Ra9641b506d414bad"/>
    <p:sldId xmlns:r="http://schemas.openxmlformats.org/officeDocument/2006/relationships" id="261" r:id="Rb821e1b2d9454b41"/>
    <p:sldId xmlns:r="http://schemas.openxmlformats.org/officeDocument/2006/relationships" id="262" r:id="R52dfa092f3f348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da0439ec714470" /><Relationship Type="http://schemas.openxmlformats.org/officeDocument/2006/relationships/slide" Target="/ppt/slides/slide1.xml" Id="Re5b326f4f1654a54" /><Relationship Type="http://schemas.openxmlformats.org/officeDocument/2006/relationships/slide" Target="/ppt/slides/slide2.xml" Id="R99073055653b411a" /><Relationship Type="http://schemas.openxmlformats.org/officeDocument/2006/relationships/slide" Target="/ppt/slides/slide3.xml" Id="R5167270e90bd4546" /><Relationship Type="http://schemas.openxmlformats.org/officeDocument/2006/relationships/slide" Target="/ppt/slides/slide4.xml" Id="R447ebfd989644eca" /><Relationship Type="http://schemas.openxmlformats.org/officeDocument/2006/relationships/slide" Target="/ppt/slides/slide5.xml" Id="Ra9641b506d414bad" /><Relationship Type="http://schemas.openxmlformats.org/officeDocument/2006/relationships/slide" Target="/ppt/slides/slide6.xml" Id="Rb821e1b2d9454b41" /><Relationship Type="http://schemas.openxmlformats.org/officeDocument/2006/relationships/slide" Target="/ppt/slides/slide7.xml" Id="R52dfa092f3f348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de885355ba43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183e63e2e4801" /><Relationship Type="http://schemas.openxmlformats.org/officeDocument/2006/relationships/theme" Target="/ppt/slideMasters/theme/theme1.xml" Id="R2848b424c31746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c183e63e2e48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b545e25d94e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2a52efbc54e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67ae2987b46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3c6fc033b44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59369f6e34e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0c109698345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efa6b4bfd42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LIRIODENDRON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LIRIODENDRON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LIRIODENDRON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LIRIODENDRON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LIRIODENDRON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LIRIODENDRON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1 420 481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2 236 698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LIRIODENDRON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RADDATZ KARSTEN TOTLAND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ROGNEBY PETTER FAGERHEIM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LIRIODENDRON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Tåsenveien 127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923 097 287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LIRIODENDRON AS</a:t>
            </a:r>
          </a:p>
        </p:txBody>
      </p:sp>
    </p:spTree>
  </p:cSld>
  <p:clrMapOvr>
    <a:masterClrMapping xmlns:a="http://schemas.openxmlformats.org/drawingml/2006/main"/>
  </p:clrMapOvr>
</p:sld>
</file>