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8e5dece3d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7e16ac4384088"/>
  </p:sldMasterIdLst>
  <p:sldIdLst>
    <p:sldId xmlns:r="http://schemas.openxmlformats.org/officeDocument/2006/relationships" id="256" r:id="Rdbed542bed0544c9"/>
    <p:sldId xmlns:r="http://schemas.openxmlformats.org/officeDocument/2006/relationships" id="257" r:id="Rea9a74f2a9214a1f"/>
    <p:sldId xmlns:r="http://schemas.openxmlformats.org/officeDocument/2006/relationships" id="258" r:id="Rbbfc30ab13fb4af4"/>
    <p:sldId xmlns:r="http://schemas.openxmlformats.org/officeDocument/2006/relationships" id="259" r:id="R470b4e120c2c492c"/>
    <p:sldId xmlns:r="http://schemas.openxmlformats.org/officeDocument/2006/relationships" id="260" r:id="R8d45c217a2754e98"/>
    <p:sldId xmlns:r="http://schemas.openxmlformats.org/officeDocument/2006/relationships" id="261" r:id="R44bf297e640e4f89"/>
    <p:sldId xmlns:r="http://schemas.openxmlformats.org/officeDocument/2006/relationships" id="262" r:id="Ra9f51cf46b42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7e16ac4384088" /><Relationship Type="http://schemas.openxmlformats.org/officeDocument/2006/relationships/slide" Target="/ppt/slides/slide1.xml" Id="Rdbed542bed0544c9" /><Relationship Type="http://schemas.openxmlformats.org/officeDocument/2006/relationships/slide" Target="/ppt/slides/slide2.xml" Id="Rea9a74f2a9214a1f" /><Relationship Type="http://schemas.openxmlformats.org/officeDocument/2006/relationships/slide" Target="/ppt/slides/slide3.xml" Id="Rbbfc30ab13fb4af4" /><Relationship Type="http://schemas.openxmlformats.org/officeDocument/2006/relationships/slide" Target="/ppt/slides/slide4.xml" Id="R470b4e120c2c492c" /><Relationship Type="http://schemas.openxmlformats.org/officeDocument/2006/relationships/slide" Target="/ppt/slides/slide5.xml" Id="R8d45c217a2754e98" /><Relationship Type="http://schemas.openxmlformats.org/officeDocument/2006/relationships/slide" Target="/ppt/slides/slide6.xml" Id="R44bf297e640e4f89" /><Relationship Type="http://schemas.openxmlformats.org/officeDocument/2006/relationships/slide" Target="/ppt/slides/slide7.xml" Id="Ra9f51cf46b42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bfae357a8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f77269f5b4ebc" /><Relationship Type="http://schemas.openxmlformats.org/officeDocument/2006/relationships/theme" Target="/ppt/slideMasters/theme/theme1.xml" Id="Rf4ab3a3e69be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f77269f5b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0ca79ee82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93b6b9ef8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216dfaecb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addf81482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06ec63790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e1840e54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482945576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GUSTAVSEN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GUSTAVSEN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1 372 082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7 782 208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GUSTAVSEN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Lofthusveien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923 096 337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GUSTAVSEN INVEST AS</a:t>
            </a:r>
          </a:p>
        </p:txBody>
      </p:sp>
    </p:spTree>
  </p:cSld>
  <p:clrMapOvr>
    <a:masterClrMapping xmlns:a="http://schemas.openxmlformats.org/drawingml/2006/main"/>
  </p:clrMapOvr>
</p:sld>
</file>