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503625c18e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5d1fbab9ff4bd5"/>
  </p:sldMasterIdLst>
  <p:sldIdLst>
    <p:sldId xmlns:r="http://schemas.openxmlformats.org/officeDocument/2006/relationships" id="256" r:id="Rba0d71c010db4637"/>
    <p:sldId xmlns:r="http://schemas.openxmlformats.org/officeDocument/2006/relationships" id="257" r:id="Rf907523aa9964305"/>
    <p:sldId xmlns:r="http://schemas.openxmlformats.org/officeDocument/2006/relationships" id="258" r:id="R169398c11a784f75"/>
    <p:sldId xmlns:r="http://schemas.openxmlformats.org/officeDocument/2006/relationships" id="259" r:id="R6acf4aad35f34923"/>
    <p:sldId xmlns:r="http://schemas.openxmlformats.org/officeDocument/2006/relationships" id="260" r:id="Rfc3543b560744b36"/>
    <p:sldId xmlns:r="http://schemas.openxmlformats.org/officeDocument/2006/relationships" id="261" r:id="R781ad504f0b34dce"/>
    <p:sldId xmlns:r="http://schemas.openxmlformats.org/officeDocument/2006/relationships" id="262" r:id="R3445aa4ac3be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d1fbab9ff4bd5" /><Relationship Type="http://schemas.openxmlformats.org/officeDocument/2006/relationships/slide" Target="/ppt/slides/slide1.xml" Id="Rba0d71c010db4637" /><Relationship Type="http://schemas.openxmlformats.org/officeDocument/2006/relationships/slide" Target="/ppt/slides/slide2.xml" Id="Rf907523aa9964305" /><Relationship Type="http://schemas.openxmlformats.org/officeDocument/2006/relationships/slide" Target="/ppt/slides/slide3.xml" Id="R169398c11a784f75" /><Relationship Type="http://schemas.openxmlformats.org/officeDocument/2006/relationships/slide" Target="/ppt/slides/slide4.xml" Id="R6acf4aad35f34923" /><Relationship Type="http://schemas.openxmlformats.org/officeDocument/2006/relationships/slide" Target="/ppt/slides/slide5.xml" Id="Rfc3543b560744b36" /><Relationship Type="http://schemas.openxmlformats.org/officeDocument/2006/relationships/slide" Target="/ppt/slides/slide6.xml" Id="R781ad504f0b34dce" /><Relationship Type="http://schemas.openxmlformats.org/officeDocument/2006/relationships/slide" Target="/ppt/slides/slide7.xml" Id="R3445aa4ac3be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9e4b95865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e3ae6a99e41a8" /><Relationship Type="http://schemas.openxmlformats.org/officeDocument/2006/relationships/theme" Target="/ppt/slideMasters/theme/theme1.xml" Id="Rf57dd4dcf483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e3ae6a99e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10ee40a1a49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64cf682864f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85492b81e41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65c46b88a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e3a0926643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43b1f6a194a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b54adb66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TRØNDELAG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TRØNDELAG REGNSKAP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2 656 740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5 076 156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TRØNDELAG SPAREBANK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HIDA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Øragata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923 095 411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REGNSKAP AS</a:t>
            </a:r>
          </a:p>
        </p:txBody>
      </p:sp>
    </p:spTree>
  </p:cSld>
  <p:clrMapOvr>
    <a:masterClrMapping xmlns:a="http://schemas.openxmlformats.org/drawingml/2006/main"/>
  </p:clrMapOvr>
</p:sld>
</file>