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c999b7d1fc4e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b94286a8649c9"/>
  </p:sldMasterIdLst>
  <p:sldIdLst>
    <p:sldId xmlns:r="http://schemas.openxmlformats.org/officeDocument/2006/relationships" id="256" r:id="Rfbf0cfe9903c4274"/>
    <p:sldId xmlns:r="http://schemas.openxmlformats.org/officeDocument/2006/relationships" id="257" r:id="R6b0b6cb013b24c2c"/>
    <p:sldId xmlns:r="http://schemas.openxmlformats.org/officeDocument/2006/relationships" id="258" r:id="R908ebca0a18c4944"/>
    <p:sldId xmlns:r="http://schemas.openxmlformats.org/officeDocument/2006/relationships" id="259" r:id="R5675dbb0a68e4ad2"/>
    <p:sldId xmlns:r="http://schemas.openxmlformats.org/officeDocument/2006/relationships" id="260" r:id="R07ec542a9fdd4dc5"/>
    <p:sldId xmlns:r="http://schemas.openxmlformats.org/officeDocument/2006/relationships" id="261" r:id="R842d803f04764972"/>
    <p:sldId xmlns:r="http://schemas.openxmlformats.org/officeDocument/2006/relationships" id="262" r:id="R658e251af93c43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b94286a8649c9" /><Relationship Type="http://schemas.openxmlformats.org/officeDocument/2006/relationships/slide" Target="/ppt/slides/slide1.xml" Id="Rfbf0cfe9903c4274" /><Relationship Type="http://schemas.openxmlformats.org/officeDocument/2006/relationships/slide" Target="/ppt/slides/slide2.xml" Id="R6b0b6cb013b24c2c" /><Relationship Type="http://schemas.openxmlformats.org/officeDocument/2006/relationships/slide" Target="/ppt/slides/slide3.xml" Id="R908ebca0a18c4944" /><Relationship Type="http://schemas.openxmlformats.org/officeDocument/2006/relationships/slide" Target="/ppt/slides/slide4.xml" Id="R5675dbb0a68e4ad2" /><Relationship Type="http://schemas.openxmlformats.org/officeDocument/2006/relationships/slide" Target="/ppt/slides/slide5.xml" Id="R07ec542a9fdd4dc5" /><Relationship Type="http://schemas.openxmlformats.org/officeDocument/2006/relationships/slide" Target="/ppt/slides/slide6.xml" Id="R842d803f04764972" /><Relationship Type="http://schemas.openxmlformats.org/officeDocument/2006/relationships/slide" Target="/ppt/slides/slide7.xml" Id="R658e251af93c43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918ee7549e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768f487bb455a" /><Relationship Type="http://schemas.openxmlformats.org/officeDocument/2006/relationships/theme" Target="/ppt/slideMasters/theme/theme1.xml" Id="R5567893a10a8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768f487bb45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a41da85cb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12a997e164c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800f7eab549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502529ada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f8ab33295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20e0fa9f6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16e61fd94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BALLANGEN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BALLANGEN UTVIKLING AS ble etablert [år] og holder til i Ballangen.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−5 082 220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20 866 014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316 598 112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383 536 784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BALLANGEN UTVIKLING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B Etasje 2, Sentrumsveien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8540 Ballangen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923 093 508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BALLANGEN UTVIKLING AS</a:t>
            </a:r>
          </a:p>
        </p:txBody>
      </p:sp>
    </p:spTree>
  </p:cSld>
  <p:clrMapOvr>
    <a:masterClrMapping xmlns:a="http://schemas.openxmlformats.org/drawingml/2006/main"/>
  </p:clrMapOvr>
</p:sld>
</file>