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c4162bf6174e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86952c03a04da1"/>
  </p:sldMasterIdLst>
  <p:sldIdLst>
    <p:sldId xmlns:r="http://schemas.openxmlformats.org/officeDocument/2006/relationships" id="256" r:id="R8b4c54de91bf4133"/>
    <p:sldId xmlns:r="http://schemas.openxmlformats.org/officeDocument/2006/relationships" id="257" r:id="Rcf8b9fda629845c9"/>
    <p:sldId xmlns:r="http://schemas.openxmlformats.org/officeDocument/2006/relationships" id="258" r:id="R3e4f4fb85c4746e6"/>
    <p:sldId xmlns:r="http://schemas.openxmlformats.org/officeDocument/2006/relationships" id="259" r:id="Rbef15fd9dfeb415e"/>
    <p:sldId xmlns:r="http://schemas.openxmlformats.org/officeDocument/2006/relationships" id="260" r:id="R6742ad11de094081"/>
    <p:sldId xmlns:r="http://schemas.openxmlformats.org/officeDocument/2006/relationships" id="261" r:id="R707368dc080543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6952c03a04da1" /><Relationship Type="http://schemas.openxmlformats.org/officeDocument/2006/relationships/slide" Target="/ppt/slides/slide1.xml" Id="R8b4c54de91bf4133" /><Relationship Type="http://schemas.openxmlformats.org/officeDocument/2006/relationships/slide" Target="/ppt/slides/slide2.xml" Id="Rcf8b9fda629845c9" /><Relationship Type="http://schemas.openxmlformats.org/officeDocument/2006/relationships/slide" Target="/ppt/slides/slide3.xml" Id="R3e4f4fb85c4746e6" /><Relationship Type="http://schemas.openxmlformats.org/officeDocument/2006/relationships/slide" Target="/ppt/slides/slide4.xml" Id="Rbef15fd9dfeb415e" /><Relationship Type="http://schemas.openxmlformats.org/officeDocument/2006/relationships/slide" Target="/ppt/slides/slide5.xml" Id="R6742ad11de094081" /><Relationship Type="http://schemas.openxmlformats.org/officeDocument/2006/relationships/slide" Target="/ppt/slides/slide6.xml" Id="R707368dc080543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1e34479564c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b46d7f80e44dc" /><Relationship Type="http://schemas.openxmlformats.org/officeDocument/2006/relationships/theme" Target="/ppt/slideMasters/theme/theme1.xml" Id="R49b57f7fc8964c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6b46d7f80e44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c1a80c2914a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b8e5eb07e41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4b4dad29e41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2cb76a0cb43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89a7d84b744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9e208e49c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FOSEN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FOSEN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FOSEN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FOSEN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FOSEN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FOSEN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FOSEN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FOSEN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923 090 983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FOSEN AS</a:t>
            </a:r>
          </a:p>
        </p:txBody>
      </p:sp>
    </p:spTree>
  </p:cSld>
  <p:clrMapOvr>
    <a:masterClrMapping xmlns:a="http://schemas.openxmlformats.org/drawingml/2006/main"/>
  </p:clrMapOvr>
</p:sld>
</file>