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9ea6fb5cee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43ca40cb34fa5"/>
  </p:sldMasterIdLst>
  <p:sldIdLst>
    <p:sldId xmlns:r="http://schemas.openxmlformats.org/officeDocument/2006/relationships" id="256" r:id="R78970998b0234d38"/>
    <p:sldId xmlns:r="http://schemas.openxmlformats.org/officeDocument/2006/relationships" id="257" r:id="Rdfd0716ca7414caa"/>
    <p:sldId xmlns:r="http://schemas.openxmlformats.org/officeDocument/2006/relationships" id="258" r:id="Rf06d7c2b78fc4d7a"/>
    <p:sldId xmlns:r="http://schemas.openxmlformats.org/officeDocument/2006/relationships" id="259" r:id="R2c06a05c5f7d4a5b"/>
    <p:sldId xmlns:r="http://schemas.openxmlformats.org/officeDocument/2006/relationships" id="260" r:id="R10cc2f04beb64ad5"/>
    <p:sldId xmlns:r="http://schemas.openxmlformats.org/officeDocument/2006/relationships" id="261" r:id="R6a84deea4f0a48ef"/>
    <p:sldId xmlns:r="http://schemas.openxmlformats.org/officeDocument/2006/relationships" id="262" r:id="R2ecf7c38013848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43ca40cb34fa5" /><Relationship Type="http://schemas.openxmlformats.org/officeDocument/2006/relationships/slide" Target="/ppt/slides/slide1.xml" Id="R78970998b0234d38" /><Relationship Type="http://schemas.openxmlformats.org/officeDocument/2006/relationships/slide" Target="/ppt/slides/slide2.xml" Id="Rdfd0716ca7414caa" /><Relationship Type="http://schemas.openxmlformats.org/officeDocument/2006/relationships/slide" Target="/ppt/slides/slide3.xml" Id="Rf06d7c2b78fc4d7a" /><Relationship Type="http://schemas.openxmlformats.org/officeDocument/2006/relationships/slide" Target="/ppt/slides/slide4.xml" Id="R2c06a05c5f7d4a5b" /><Relationship Type="http://schemas.openxmlformats.org/officeDocument/2006/relationships/slide" Target="/ppt/slides/slide5.xml" Id="R10cc2f04beb64ad5" /><Relationship Type="http://schemas.openxmlformats.org/officeDocument/2006/relationships/slide" Target="/ppt/slides/slide6.xml" Id="R6a84deea4f0a48ef" /><Relationship Type="http://schemas.openxmlformats.org/officeDocument/2006/relationships/slide" Target="/ppt/slides/slide7.xml" Id="R2ecf7c38013848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a48b2545f47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888b52a7b46a9" /><Relationship Type="http://schemas.openxmlformats.org/officeDocument/2006/relationships/theme" Target="/ppt/slideMasters/theme/theme1.xml" Id="Rc3d694e14eaf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888b52a7b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5b31f37804b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4de6138504b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8a0412e4948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95f47b90e4e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e40b1e52d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fdda8dcdd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53cd28e2541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STEN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STEN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STEN LARSEN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STEN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STEN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STEN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−350 221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12 859 623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181 371 513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181 545 641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STEN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STEN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STEN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923 088 369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STEN LARSEN AS</a:t>
            </a:r>
          </a:p>
        </p:txBody>
      </p:sp>
    </p:spTree>
  </p:cSld>
  <p:clrMapOvr>
    <a:masterClrMapping xmlns:a="http://schemas.openxmlformats.org/drawingml/2006/main"/>
  </p:clrMapOvr>
</p:sld>
</file>