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1f81f1e9714e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767fdb8ee4788"/>
  </p:sldMasterIdLst>
  <p:sldIdLst>
    <p:sldId xmlns:r="http://schemas.openxmlformats.org/officeDocument/2006/relationships" id="256" r:id="Re809672e8917495f"/>
    <p:sldId xmlns:r="http://schemas.openxmlformats.org/officeDocument/2006/relationships" id="257" r:id="R3d09bd16dee04301"/>
    <p:sldId xmlns:r="http://schemas.openxmlformats.org/officeDocument/2006/relationships" id="258" r:id="R7d354296573c49dc"/>
    <p:sldId xmlns:r="http://schemas.openxmlformats.org/officeDocument/2006/relationships" id="259" r:id="Ra4670d5e99654bed"/>
    <p:sldId xmlns:r="http://schemas.openxmlformats.org/officeDocument/2006/relationships" id="260" r:id="Rfd6df280f5f14db5"/>
    <p:sldId xmlns:r="http://schemas.openxmlformats.org/officeDocument/2006/relationships" id="261" r:id="R42dca970fb494c7a"/>
    <p:sldId xmlns:r="http://schemas.openxmlformats.org/officeDocument/2006/relationships" id="262" r:id="R8507a3cf12f144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767fdb8ee4788" /><Relationship Type="http://schemas.openxmlformats.org/officeDocument/2006/relationships/slide" Target="/ppt/slides/slide1.xml" Id="Re809672e8917495f" /><Relationship Type="http://schemas.openxmlformats.org/officeDocument/2006/relationships/slide" Target="/ppt/slides/slide2.xml" Id="R3d09bd16dee04301" /><Relationship Type="http://schemas.openxmlformats.org/officeDocument/2006/relationships/slide" Target="/ppt/slides/slide3.xml" Id="R7d354296573c49dc" /><Relationship Type="http://schemas.openxmlformats.org/officeDocument/2006/relationships/slide" Target="/ppt/slides/slide4.xml" Id="Ra4670d5e99654bed" /><Relationship Type="http://schemas.openxmlformats.org/officeDocument/2006/relationships/slide" Target="/ppt/slides/slide5.xml" Id="Rfd6df280f5f14db5" /><Relationship Type="http://schemas.openxmlformats.org/officeDocument/2006/relationships/slide" Target="/ppt/slides/slide6.xml" Id="R42dca970fb494c7a" /><Relationship Type="http://schemas.openxmlformats.org/officeDocument/2006/relationships/slide" Target="/ppt/slides/slide7.xml" Id="R8507a3cf12f144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e0a44e8e143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3a14431de492c" /><Relationship Type="http://schemas.openxmlformats.org/officeDocument/2006/relationships/theme" Target="/ppt/slideMasters/theme/theme1.xml" Id="R03cd8242b6f1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3a14431de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f65cdac93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0b5cec1a54a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008007cba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0dae56548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beea908b7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58b22ba7343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180b4d99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UTLEIE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1 596 350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3 080 809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jashar@persepoliseiendom.no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923 086 153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UTLEIE AS</a:t>
            </a:r>
          </a:p>
        </p:txBody>
      </p:sp>
    </p:spTree>
  </p:cSld>
  <p:clrMapOvr>
    <a:masterClrMapping xmlns:a="http://schemas.openxmlformats.org/drawingml/2006/main"/>
  </p:clrMapOvr>
</p:sld>
</file>