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b56697072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256b99dce41dd"/>
  </p:sldMasterIdLst>
  <p:sldIdLst>
    <p:sldId xmlns:r="http://schemas.openxmlformats.org/officeDocument/2006/relationships" id="256" r:id="R717bc7de851c4c16"/>
    <p:sldId xmlns:r="http://schemas.openxmlformats.org/officeDocument/2006/relationships" id="257" r:id="R87099af543c44022"/>
    <p:sldId xmlns:r="http://schemas.openxmlformats.org/officeDocument/2006/relationships" id="258" r:id="Rf0cd69d93ff543fb"/>
    <p:sldId xmlns:r="http://schemas.openxmlformats.org/officeDocument/2006/relationships" id="259" r:id="R1c691d25f7c94793"/>
    <p:sldId xmlns:r="http://schemas.openxmlformats.org/officeDocument/2006/relationships" id="260" r:id="Rd53b60122fb84e87"/>
    <p:sldId xmlns:r="http://schemas.openxmlformats.org/officeDocument/2006/relationships" id="261" r:id="R25fe5cbdf91a4438"/>
    <p:sldId xmlns:r="http://schemas.openxmlformats.org/officeDocument/2006/relationships" id="262" r:id="R4408ea91cc274f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256b99dce41dd" /><Relationship Type="http://schemas.openxmlformats.org/officeDocument/2006/relationships/slide" Target="/ppt/slides/slide1.xml" Id="R717bc7de851c4c16" /><Relationship Type="http://schemas.openxmlformats.org/officeDocument/2006/relationships/slide" Target="/ppt/slides/slide2.xml" Id="R87099af543c44022" /><Relationship Type="http://schemas.openxmlformats.org/officeDocument/2006/relationships/slide" Target="/ppt/slides/slide3.xml" Id="Rf0cd69d93ff543fb" /><Relationship Type="http://schemas.openxmlformats.org/officeDocument/2006/relationships/slide" Target="/ppt/slides/slide4.xml" Id="R1c691d25f7c94793" /><Relationship Type="http://schemas.openxmlformats.org/officeDocument/2006/relationships/slide" Target="/ppt/slides/slide5.xml" Id="Rd53b60122fb84e87" /><Relationship Type="http://schemas.openxmlformats.org/officeDocument/2006/relationships/slide" Target="/ppt/slides/slide6.xml" Id="R25fe5cbdf91a4438" /><Relationship Type="http://schemas.openxmlformats.org/officeDocument/2006/relationships/slide" Target="/ppt/slides/slide7.xml" Id="R4408ea91cc274f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63278d64a47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d9a6d6b07460e" /><Relationship Type="http://schemas.openxmlformats.org/officeDocument/2006/relationships/theme" Target="/ppt/slideMasters/theme/theme1.xml" Id="Rd89f3e33d9fa46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d9a6d6b0746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044ebeab4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efa5bdda0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aa5de709c46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56f8966ba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edffc17146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b8ecaeb4648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62ba80afd4e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FUNDINGSRUD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FUNDINGSRUD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1 296 166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FUNDINGSRUD STEINAR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Kirkengveien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923 078 754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FUNDINGSRUD AS</a:t>
            </a:r>
          </a:p>
        </p:txBody>
      </p:sp>
    </p:spTree>
  </p:cSld>
  <p:clrMapOvr>
    <a:masterClrMapping xmlns:a="http://schemas.openxmlformats.org/drawingml/2006/main"/>
  </p:clrMapOvr>
</p:sld>
</file>