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13a6fbdeaf44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ff27c86ce049ae"/>
  </p:sldMasterIdLst>
  <p:sldIdLst>
    <p:sldId xmlns:r="http://schemas.openxmlformats.org/officeDocument/2006/relationships" id="256" r:id="R1b2719dc602d4b33"/>
    <p:sldId xmlns:r="http://schemas.openxmlformats.org/officeDocument/2006/relationships" id="257" r:id="Re31175fc008e4478"/>
    <p:sldId xmlns:r="http://schemas.openxmlformats.org/officeDocument/2006/relationships" id="258" r:id="R96df814276d54f8e"/>
    <p:sldId xmlns:r="http://schemas.openxmlformats.org/officeDocument/2006/relationships" id="259" r:id="R07f30215daff44db"/>
    <p:sldId xmlns:r="http://schemas.openxmlformats.org/officeDocument/2006/relationships" id="260" r:id="R616179e99b874969"/>
    <p:sldId xmlns:r="http://schemas.openxmlformats.org/officeDocument/2006/relationships" id="261" r:id="Rb6355234992a4d94"/>
    <p:sldId xmlns:r="http://schemas.openxmlformats.org/officeDocument/2006/relationships" id="262" r:id="R60b127f466ec4f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ff27c86ce049ae" /><Relationship Type="http://schemas.openxmlformats.org/officeDocument/2006/relationships/slide" Target="/ppt/slides/slide1.xml" Id="R1b2719dc602d4b33" /><Relationship Type="http://schemas.openxmlformats.org/officeDocument/2006/relationships/slide" Target="/ppt/slides/slide2.xml" Id="Re31175fc008e4478" /><Relationship Type="http://schemas.openxmlformats.org/officeDocument/2006/relationships/slide" Target="/ppt/slides/slide3.xml" Id="R96df814276d54f8e" /><Relationship Type="http://schemas.openxmlformats.org/officeDocument/2006/relationships/slide" Target="/ppt/slides/slide4.xml" Id="R07f30215daff44db" /><Relationship Type="http://schemas.openxmlformats.org/officeDocument/2006/relationships/slide" Target="/ppt/slides/slide5.xml" Id="R616179e99b874969" /><Relationship Type="http://schemas.openxmlformats.org/officeDocument/2006/relationships/slide" Target="/ppt/slides/slide6.xml" Id="Rb6355234992a4d94" /><Relationship Type="http://schemas.openxmlformats.org/officeDocument/2006/relationships/slide" Target="/ppt/slides/slide7.xml" Id="R60b127f466ec4f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54bf092f948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42ad5297449ed" /><Relationship Type="http://schemas.openxmlformats.org/officeDocument/2006/relationships/theme" Target="/ppt/slideMasters/theme/theme1.xml" Id="R9edea87f65ee42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f42ad5297449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f12380cb94b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2e22dbb6c46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b792ea2be4f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43e8fe84c4d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4509054b540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02c048c264d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ee63e0eb84a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REBELLA HEX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REBELLA HEX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REBELLA HEX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REBELLA HEX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REBELLA HEX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REBELLA HEX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168 902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198 002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REBELLA HEX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REBELLA HEX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Bergsgrenda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923 075 550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REBELLA HEX AS</a:t>
            </a:r>
          </a:p>
        </p:txBody>
      </p:sp>
    </p:spTree>
  </p:cSld>
  <p:clrMapOvr>
    <a:masterClrMapping xmlns:a="http://schemas.openxmlformats.org/drawingml/2006/main"/>
  </p:clrMapOvr>
</p:sld>
</file>